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7E706-EAC5-419F-8040-A48570B9A66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A646008-F7DD-4857-9EA5-A6D7893E048C}">
      <dgm:prSet phldrT="[Testo]"/>
      <dgm:spPr/>
      <dgm:t>
        <a:bodyPr/>
        <a:lstStyle/>
        <a:p>
          <a:r>
            <a:rPr lang="it-IT" b="1" dirty="0"/>
            <a:t>L’individuazione delle Dimensioni di Valore</a:t>
          </a:r>
        </a:p>
      </dgm:t>
    </dgm:pt>
    <dgm:pt modelId="{A7A91793-48B2-4BD7-9835-6E5C3ECE887A}" type="parTrans" cxnId="{ECA1F6CB-AAA7-4DC4-A32E-12E680769D21}">
      <dgm:prSet/>
      <dgm:spPr/>
      <dgm:t>
        <a:bodyPr/>
        <a:lstStyle/>
        <a:p>
          <a:endParaRPr lang="it-IT" b="1"/>
        </a:p>
      </dgm:t>
    </dgm:pt>
    <dgm:pt modelId="{BDCE3777-DA0D-4FD6-9B9D-7E345A33F519}" type="sibTrans" cxnId="{ECA1F6CB-AAA7-4DC4-A32E-12E680769D21}">
      <dgm:prSet/>
      <dgm:spPr/>
      <dgm:t>
        <a:bodyPr/>
        <a:lstStyle/>
        <a:p>
          <a:endParaRPr lang="it-IT" b="1"/>
        </a:p>
      </dgm:t>
    </dgm:pt>
    <dgm:pt modelId="{60382078-72E2-4504-965B-16F14897594F}">
      <dgm:prSet phldrT="[Testo]"/>
      <dgm:spPr/>
      <dgm:t>
        <a:bodyPr/>
        <a:lstStyle/>
        <a:p>
          <a:r>
            <a:rPr lang="it-IT" b="1" dirty="0"/>
            <a:t>La definizione dell’ecosistema relazionale</a:t>
          </a:r>
        </a:p>
      </dgm:t>
    </dgm:pt>
    <dgm:pt modelId="{A4CB1A3B-5850-4CDD-98FD-D406B9135146}" type="parTrans" cxnId="{E79E9CE3-50EF-4214-A814-4AD685BBADC3}">
      <dgm:prSet/>
      <dgm:spPr/>
      <dgm:t>
        <a:bodyPr/>
        <a:lstStyle/>
        <a:p>
          <a:endParaRPr lang="it-IT" b="1"/>
        </a:p>
      </dgm:t>
    </dgm:pt>
    <dgm:pt modelId="{CF9B9A67-A2E6-42C7-8476-F4827CAFE2DF}" type="sibTrans" cxnId="{E79E9CE3-50EF-4214-A814-4AD685BBADC3}">
      <dgm:prSet/>
      <dgm:spPr/>
      <dgm:t>
        <a:bodyPr/>
        <a:lstStyle/>
        <a:p>
          <a:endParaRPr lang="it-IT" b="1"/>
        </a:p>
      </dgm:t>
    </dgm:pt>
    <dgm:pt modelId="{3084D54E-D0A0-4274-A643-3749290DF22B}">
      <dgm:prSet phldrT="[Testo]"/>
      <dgm:spPr/>
      <dgm:t>
        <a:bodyPr/>
        <a:lstStyle/>
        <a:p>
          <a:r>
            <a:rPr lang="it-IT" b="1" dirty="0"/>
            <a:t>Lo strumento della Catena del Valore dell’impatto e il passaggio agli indicatori</a:t>
          </a:r>
        </a:p>
      </dgm:t>
    </dgm:pt>
    <dgm:pt modelId="{A844575F-0319-4DD7-8E25-3807F6D223ED}" type="parTrans" cxnId="{DA79E992-234A-47A6-ABCF-429E10EC47AF}">
      <dgm:prSet/>
      <dgm:spPr/>
      <dgm:t>
        <a:bodyPr/>
        <a:lstStyle/>
        <a:p>
          <a:endParaRPr lang="it-IT" b="1"/>
        </a:p>
      </dgm:t>
    </dgm:pt>
    <dgm:pt modelId="{8B22BC14-B1BF-491E-B3E7-4201A046DB8C}" type="sibTrans" cxnId="{DA79E992-234A-47A6-ABCF-429E10EC47AF}">
      <dgm:prSet/>
      <dgm:spPr/>
      <dgm:t>
        <a:bodyPr/>
        <a:lstStyle/>
        <a:p>
          <a:endParaRPr lang="it-IT" b="1"/>
        </a:p>
      </dgm:t>
    </dgm:pt>
    <dgm:pt modelId="{F6DD1E3A-CF2A-4BA7-B9A3-2EB59E08AB96}">
      <dgm:prSet phldrT="[Testo]" custT="1"/>
      <dgm:spPr/>
      <dgm:t>
        <a:bodyPr/>
        <a:lstStyle/>
        <a:p>
          <a:r>
            <a:rPr lang="it-IT" sz="1000" b="0" dirty="0"/>
            <a:t>Caratteristiche positive che lo identificano e lo differenziano rispetto ad altre iniziative relative allo stesso ambito di intervento</a:t>
          </a:r>
        </a:p>
      </dgm:t>
    </dgm:pt>
    <dgm:pt modelId="{1D6CC0B6-D354-4006-9E76-CB5EFF0985C7}" type="parTrans" cxnId="{2E835911-1EEF-4051-8B8F-8E2A61C5CDA7}">
      <dgm:prSet/>
      <dgm:spPr/>
      <dgm:t>
        <a:bodyPr/>
        <a:lstStyle/>
        <a:p>
          <a:endParaRPr lang="it-IT"/>
        </a:p>
      </dgm:t>
    </dgm:pt>
    <dgm:pt modelId="{381120FE-4D88-42A1-8187-F553C82878C1}" type="sibTrans" cxnId="{2E835911-1EEF-4051-8B8F-8E2A61C5CDA7}">
      <dgm:prSet/>
      <dgm:spPr/>
      <dgm:t>
        <a:bodyPr/>
        <a:lstStyle/>
        <a:p>
          <a:endParaRPr lang="it-IT"/>
        </a:p>
      </dgm:t>
    </dgm:pt>
    <dgm:pt modelId="{5427C6DC-0B86-4A6E-BDD0-8AF22E1EC6EF}">
      <dgm:prSet phldrT="[Testo]" custT="1"/>
      <dgm:spPr/>
      <dgm:t>
        <a:bodyPr/>
        <a:lstStyle/>
        <a:p>
          <a:r>
            <a:rPr lang="it-IT" sz="1000" b="0" dirty="0"/>
            <a:t>Qualifichiamo la relazione che abbiamo con le persone e le organizzazioni con cui siamo in relazione</a:t>
          </a:r>
        </a:p>
      </dgm:t>
    </dgm:pt>
    <dgm:pt modelId="{568F6B0F-F231-40C8-A44E-DE75A1C5CC2F}" type="parTrans" cxnId="{5F4FB525-07A7-40B0-A517-94062316EB62}">
      <dgm:prSet/>
      <dgm:spPr/>
      <dgm:t>
        <a:bodyPr/>
        <a:lstStyle/>
        <a:p>
          <a:endParaRPr lang="it-IT"/>
        </a:p>
      </dgm:t>
    </dgm:pt>
    <dgm:pt modelId="{920A2A00-9CBC-4554-BE7C-31D2050E93C0}" type="sibTrans" cxnId="{5F4FB525-07A7-40B0-A517-94062316EB62}">
      <dgm:prSet/>
      <dgm:spPr/>
      <dgm:t>
        <a:bodyPr/>
        <a:lstStyle/>
        <a:p>
          <a:endParaRPr lang="it-IT"/>
        </a:p>
      </dgm:t>
    </dgm:pt>
    <dgm:pt modelId="{ACBE6BB1-9016-46A0-8094-A6FDDDEB669C}">
      <dgm:prSet phldrT="[Testo]" custT="1"/>
      <dgm:spPr/>
      <dgm:t>
        <a:bodyPr/>
        <a:lstStyle/>
        <a:p>
          <a:r>
            <a:rPr lang="it-IT" sz="1000" b="0" dirty="0"/>
            <a:t>Letteratura: modelli logici basati sul processo + approccio partecipativo</a:t>
          </a:r>
        </a:p>
      </dgm:t>
    </dgm:pt>
    <dgm:pt modelId="{4CC33920-EF8F-47E3-8E65-E74C8661E69C}" type="parTrans" cxnId="{8A740E26-483A-42BF-9799-FFFE41F0C42D}">
      <dgm:prSet/>
      <dgm:spPr/>
      <dgm:t>
        <a:bodyPr/>
        <a:lstStyle/>
        <a:p>
          <a:endParaRPr lang="it-IT"/>
        </a:p>
      </dgm:t>
    </dgm:pt>
    <dgm:pt modelId="{66A7A4AF-7B8F-44D8-B932-A106A565E42F}" type="sibTrans" cxnId="{8A740E26-483A-42BF-9799-FFFE41F0C42D}">
      <dgm:prSet/>
      <dgm:spPr/>
      <dgm:t>
        <a:bodyPr/>
        <a:lstStyle/>
        <a:p>
          <a:endParaRPr lang="it-IT"/>
        </a:p>
      </dgm:t>
    </dgm:pt>
    <dgm:pt modelId="{86F01908-72D5-40FA-A3B9-EC750A56EFF1}">
      <dgm:prSet phldrT="[Testo]" custT="1"/>
      <dgm:spPr/>
      <dgm:t>
        <a:bodyPr/>
        <a:lstStyle/>
        <a:p>
          <a:r>
            <a:rPr lang="it-IT" sz="1000" b="0" dirty="0"/>
            <a:t>Set di indicatori quali-quantitativi</a:t>
          </a:r>
        </a:p>
      </dgm:t>
    </dgm:pt>
    <dgm:pt modelId="{3006C529-3C2F-4737-A823-40C4F4405FC7}" type="parTrans" cxnId="{191406C5-A9EA-47DB-BC86-54318D6B4048}">
      <dgm:prSet/>
      <dgm:spPr/>
      <dgm:t>
        <a:bodyPr/>
        <a:lstStyle/>
        <a:p>
          <a:endParaRPr lang="it-IT"/>
        </a:p>
      </dgm:t>
    </dgm:pt>
    <dgm:pt modelId="{6168C458-E14A-4F29-BE50-48494482682F}" type="sibTrans" cxnId="{191406C5-A9EA-47DB-BC86-54318D6B4048}">
      <dgm:prSet/>
      <dgm:spPr/>
      <dgm:t>
        <a:bodyPr/>
        <a:lstStyle/>
        <a:p>
          <a:endParaRPr lang="it-IT"/>
        </a:p>
      </dgm:t>
    </dgm:pt>
    <dgm:pt modelId="{A1B1F31D-373D-470A-88B5-862693145FA5}" type="pres">
      <dgm:prSet presAssocID="{E0C7E706-EAC5-419F-8040-A48570B9A663}" presName="rootnode" presStyleCnt="0">
        <dgm:presLayoutVars>
          <dgm:chMax/>
          <dgm:chPref/>
          <dgm:dir/>
          <dgm:animLvl val="lvl"/>
        </dgm:presLayoutVars>
      </dgm:prSet>
      <dgm:spPr/>
    </dgm:pt>
    <dgm:pt modelId="{C1DF845A-E060-4BAF-94C1-FEF1702761D9}" type="pres">
      <dgm:prSet presAssocID="{3A646008-F7DD-4857-9EA5-A6D7893E048C}" presName="composite" presStyleCnt="0"/>
      <dgm:spPr/>
    </dgm:pt>
    <dgm:pt modelId="{3637A8A6-25BE-44F4-98D8-CBEB1B329E82}" type="pres">
      <dgm:prSet presAssocID="{3A646008-F7DD-4857-9EA5-A6D7893E048C}" presName="bentUpArrow1" presStyleLbl="alignImgPlace1" presStyleIdx="0" presStyleCnt="2"/>
      <dgm:spPr/>
    </dgm:pt>
    <dgm:pt modelId="{EAE38873-57C3-436F-9D78-A15527C4A0BA}" type="pres">
      <dgm:prSet presAssocID="{3A646008-F7DD-4857-9EA5-A6D7893E048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71CB806-F415-4003-8BE0-92F92EEAD4F6}" type="pres">
      <dgm:prSet presAssocID="{3A646008-F7DD-4857-9EA5-A6D7893E048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9EF56C2-5C10-49F3-9C64-7216FA34B11F}" type="pres">
      <dgm:prSet presAssocID="{BDCE3777-DA0D-4FD6-9B9D-7E345A33F519}" presName="sibTrans" presStyleCnt="0"/>
      <dgm:spPr/>
    </dgm:pt>
    <dgm:pt modelId="{8F04B5F6-152F-43DB-A303-956B9CE7A013}" type="pres">
      <dgm:prSet presAssocID="{60382078-72E2-4504-965B-16F14897594F}" presName="composite" presStyleCnt="0"/>
      <dgm:spPr/>
    </dgm:pt>
    <dgm:pt modelId="{188E0C39-2FD5-4282-962A-9AB295268477}" type="pres">
      <dgm:prSet presAssocID="{60382078-72E2-4504-965B-16F14897594F}" presName="bentUpArrow1" presStyleLbl="alignImgPlace1" presStyleIdx="1" presStyleCnt="2"/>
      <dgm:spPr/>
    </dgm:pt>
    <dgm:pt modelId="{2B1F7BF3-C7C2-48BA-8061-3D4DD74DC32C}" type="pres">
      <dgm:prSet presAssocID="{60382078-72E2-4504-965B-16F14897594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F1ED665-8148-49B8-8FA3-9719625ED270}" type="pres">
      <dgm:prSet presAssocID="{60382078-72E2-4504-965B-16F14897594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683344-5F77-4192-9D9F-F80DD21BE2DF}" type="pres">
      <dgm:prSet presAssocID="{CF9B9A67-A2E6-42C7-8476-F4827CAFE2DF}" presName="sibTrans" presStyleCnt="0"/>
      <dgm:spPr/>
    </dgm:pt>
    <dgm:pt modelId="{0555D31F-6B2C-41D0-B869-6F603FAB6A55}" type="pres">
      <dgm:prSet presAssocID="{3084D54E-D0A0-4274-A643-3749290DF22B}" presName="composite" presStyleCnt="0"/>
      <dgm:spPr/>
    </dgm:pt>
    <dgm:pt modelId="{460EDCB5-4E38-4AE9-A2CD-5D65EE110A26}" type="pres">
      <dgm:prSet presAssocID="{3084D54E-D0A0-4274-A643-3749290DF22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5E33C91-FCB4-404C-9533-261E25415D97}" type="pres">
      <dgm:prSet presAssocID="{3084D54E-D0A0-4274-A643-3749290DF2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835911-1EEF-4051-8B8F-8E2A61C5CDA7}" srcId="{3A646008-F7DD-4857-9EA5-A6D7893E048C}" destId="{F6DD1E3A-CF2A-4BA7-B9A3-2EB59E08AB96}" srcOrd="0" destOrd="0" parTransId="{1D6CC0B6-D354-4006-9E76-CB5EFF0985C7}" sibTransId="{381120FE-4D88-42A1-8187-F553C82878C1}"/>
    <dgm:cxn modelId="{5F4FB525-07A7-40B0-A517-94062316EB62}" srcId="{60382078-72E2-4504-965B-16F14897594F}" destId="{5427C6DC-0B86-4A6E-BDD0-8AF22E1EC6EF}" srcOrd="0" destOrd="0" parTransId="{568F6B0F-F231-40C8-A44E-DE75A1C5CC2F}" sibTransId="{920A2A00-9CBC-4554-BE7C-31D2050E93C0}"/>
    <dgm:cxn modelId="{8A740E26-483A-42BF-9799-FFFE41F0C42D}" srcId="{3084D54E-D0A0-4274-A643-3749290DF22B}" destId="{ACBE6BB1-9016-46A0-8094-A6FDDDEB669C}" srcOrd="0" destOrd="0" parTransId="{4CC33920-EF8F-47E3-8E65-E74C8661E69C}" sibTransId="{66A7A4AF-7B8F-44D8-B932-A106A565E42F}"/>
    <dgm:cxn modelId="{64F8402B-3D8F-4F81-A26D-D0D452401082}" type="presOf" srcId="{F6DD1E3A-CF2A-4BA7-B9A3-2EB59E08AB96}" destId="{171CB806-F415-4003-8BE0-92F92EEAD4F6}" srcOrd="0" destOrd="0" presId="urn:microsoft.com/office/officeart/2005/8/layout/StepDownProcess"/>
    <dgm:cxn modelId="{C2125245-42BC-4C7C-BA0C-5875C80D373D}" type="presOf" srcId="{E0C7E706-EAC5-419F-8040-A48570B9A663}" destId="{A1B1F31D-373D-470A-88B5-862693145FA5}" srcOrd="0" destOrd="0" presId="urn:microsoft.com/office/officeart/2005/8/layout/StepDownProcess"/>
    <dgm:cxn modelId="{10326F8F-DD43-4DD6-85EC-C0CA7B6FD2F6}" type="presOf" srcId="{5427C6DC-0B86-4A6E-BDD0-8AF22E1EC6EF}" destId="{8F1ED665-8148-49B8-8FA3-9719625ED270}" srcOrd="0" destOrd="0" presId="urn:microsoft.com/office/officeart/2005/8/layout/StepDownProcess"/>
    <dgm:cxn modelId="{DA79E992-234A-47A6-ABCF-429E10EC47AF}" srcId="{E0C7E706-EAC5-419F-8040-A48570B9A663}" destId="{3084D54E-D0A0-4274-A643-3749290DF22B}" srcOrd="2" destOrd="0" parTransId="{A844575F-0319-4DD7-8E25-3807F6D223ED}" sibTransId="{8B22BC14-B1BF-491E-B3E7-4201A046DB8C}"/>
    <dgm:cxn modelId="{C0211CA0-89DA-4EF0-841B-D4D632DC1F76}" type="presOf" srcId="{3084D54E-D0A0-4274-A643-3749290DF22B}" destId="{460EDCB5-4E38-4AE9-A2CD-5D65EE110A26}" srcOrd="0" destOrd="0" presId="urn:microsoft.com/office/officeart/2005/8/layout/StepDownProcess"/>
    <dgm:cxn modelId="{4FD3B5B5-C0AA-4003-958F-7F71247F812B}" type="presOf" srcId="{ACBE6BB1-9016-46A0-8094-A6FDDDEB669C}" destId="{85E33C91-FCB4-404C-9533-261E25415D97}" srcOrd="0" destOrd="0" presId="urn:microsoft.com/office/officeart/2005/8/layout/StepDownProcess"/>
    <dgm:cxn modelId="{191406C5-A9EA-47DB-BC86-54318D6B4048}" srcId="{3084D54E-D0A0-4274-A643-3749290DF22B}" destId="{86F01908-72D5-40FA-A3B9-EC750A56EFF1}" srcOrd="1" destOrd="0" parTransId="{3006C529-3C2F-4737-A823-40C4F4405FC7}" sibTransId="{6168C458-E14A-4F29-BE50-48494482682F}"/>
    <dgm:cxn modelId="{ECA1F6CB-AAA7-4DC4-A32E-12E680769D21}" srcId="{E0C7E706-EAC5-419F-8040-A48570B9A663}" destId="{3A646008-F7DD-4857-9EA5-A6D7893E048C}" srcOrd="0" destOrd="0" parTransId="{A7A91793-48B2-4BD7-9835-6E5C3ECE887A}" sibTransId="{BDCE3777-DA0D-4FD6-9B9D-7E345A33F519}"/>
    <dgm:cxn modelId="{4C99F7CF-737C-4F84-969D-CE738F7859F2}" type="presOf" srcId="{3A646008-F7DD-4857-9EA5-A6D7893E048C}" destId="{EAE38873-57C3-436F-9D78-A15527C4A0BA}" srcOrd="0" destOrd="0" presId="urn:microsoft.com/office/officeart/2005/8/layout/StepDownProcess"/>
    <dgm:cxn modelId="{CFFE3CD0-44F6-4C84-9146-41C44D0FACBC}" type="presOf" srcId="{86F01908-72D5-40FA-A3B9-EC750A56EFF1}" destId="{85E33C91-FCB4-404C-9533-261E25415D97}" srcOrd="0" destOrd="1" presId="urn:microsoft.com/office/officeart/2005/8/layout/StepDownProcess"/>
    <dgm:cxn modelId="{E79E9CE3-50EF-4214-A814-4AD685BBADC3}" srcId="{E0C7E706-EAC5-419F-8040-A48570B9A663}" destId="{60382078-72E2-4504-965B-16F14897594F}" srcOrd="1" destOrd="0" parTransId="{A4CB1A3B-5850-4CDD-98FD-D406B9135146}" sibTransId="{CF9B9A67-A2E6-42C7-8476-F4827CAFE2DF}"/>
    <dgm:cxn modelId="{4293B8EB-5FA7-4C84-8C57-4FA8C3ECA0B3}" type="presOf" srcId="{60382078-72E2-4504-965B-16F14897594F}" destId="{2B1F7BF3-C7C2-48BA-8061-3D4DD74DC32C}" srcOrd="0" destOrd="0" presId="urn:microsoft.com/office/officeart/2005/8/layout/StepDownProcess"/>
    <dgm:cxn modelId="{22324DDF-7325-4ED3-B31A-A08AC5076ACB}" type="presParOf" srcId="{A1B1F31D-373D-470A-88B5-862693145FA5}" destId="{C1DF845A-E060-4BAF-94C1-FEF1702761D9}" srcOrd="0" destOrd="0" presId="urn:microsoft.com/office/officeart/2005/8/layout/StepDownProcess"/>
    <dgm:cxn modelId="{08CEEF85-B9C0-4C8D-A142-E6735E081FCF}" type="presParOf" srcId="{C1DF845A-E060-4BAF-94C1-FEF1702761D9}" destId="{3637A8A6-25BE-44F4-98D8-CBEB1B329E82}" srcOrd="0" destOrd="0" presId="urn:microsoft.com/office/officeart/2005/8/layout/StepDownProcess"/>
    <dgm:cxn modelId="{3771CFE1-3CD8-4BAC-8685-CAE8E75841FF}" type="presParOf" srcId="{C1DF845A-E060-4BAF-94C1-FEF1702761D9}" destId="{EAE38873-57C3-436F-9D78-A15527C4A0BA}" srcOrd="1" destOrd="0" presId="urn:microsoft.com/office/officeart/2005/8/layout/StepDownProcess"/>
    <dgm:cxn modelId="{7FA825E8-9432-4020-B184-F38532390DBB}" type="presParOf" srcId="{C1DF845A-E060-4BAF-94C1-FEF1702761D9}" destId="{171CB806-F415-4003-8BE0-92F92EEAD4F6}" srcOrd="2" destOrd="0" presId="urn:microsoft.com/office/officeart/2005/8/layout/StepDownProcess"/>
    <dgm:cxn modelId="{BB912B63-77C8-47D3-B773-EFA78E523049}" type="presParOf" srcId="{A1B1F31D-373D-470A-88B5-862693145FA5}" destId="{A9EF56C2-5C10-49F3-9C64-7216FA34B11F}" srcOrd="1" destOrd="0" presId="urn:microsoft.com/office/officeart/2005/8/layout/StepDownProcess"/>
    <dgm:cxn modelId="{CB594E32-272B-47AC-BFFA-BE4AD716C372}" type="presParOf" srcId="{A1B1F31D-373D-470A-88B5-862693145FA5}" destId="{8F04B5F6-152F-43DB-A303-956B9CE7A013}" srcOrd="2" destOrd="0" presId="urn:microsoft.com/office/officeart/2005/8/layout/StepDownProcess"/>
    <dgm:cxn modelId="{016B89B8-3D7E-4E28-A117-1DB23B8F7A83}" type="presParOf" srcId="{8F04B5F6-152F-43DB-A303-956B9CE7A013}" destId="{188E0C39-2FD5-4282-962A-9AB295268477}" srcOrd="0" destOrd="0" presId="urn:microsoft.com/office/officeart/2005/8/layout/StepDownProcess"/>
    <dgm:cxn modelId="{18C973FD-70F8-457C-9E73-BC53A429F59A}" type="presParOf" srcId="{8F04B5F6-152F-43DB-A303-956B9CE7A013}" destId="{2B1F7BF3-C7C2-48BA-8061-3D4DD74DC32C}" srcOrd="1" destOrd="0" presId="urn:microsoft.com/office/officeart/2005/8/layout/StepDownProcess"/>
    <dgm:cxn modelId="{968C18DA-DDFD-4334-9DCB-AF0F42645ED5}" type="presParOf" srcId="{8F04B5F6-152F-43DB-A303-956B9CE7A013}" destId="{8F1ED665-8148-49B8-8FA3-9719625ED270}" srcOrd="2" destOrd="0" presId="urn:microsoft.com/office/officeart/2005/8/layout/StepDownProcess"/>
    <dgm:cxn modelId="{B1A6EDB0-2847-4382-89AB-13943FFCF149}" type="presParOf" srcId="{A1B1F31D-373D-470A-88B5-862693145FA5}" destId="{2A683344-5F77-4192-9D9F-F80DD21BE2DF}" srcOrd="3" destOrd="0" presId="urn:microsoft.com/office/officeart/2005/8/layout/StepDownProcess"/>
    <dgm:cxn modelId="{02A62845-0835-43B3-9F99-3051077030AC}" type="presParOf" srcId="{A1B1F31D-373D-470A-88B5-862693145FA5}" destId="{0555D31F-6B2C-41D0-B869-6F603FAB6A55}" srcOrd="4" destOrd="0" presId="urn:microsoft.com/office/officeart/2005/8/layout/StepDownProcess"/>
    <dgm:cxn modelId="{6C8E1503-3A96-486D-A06A-1B25042D0433}" type="presParOf" srcId="{0555D31F-6B2C-41D0-B869-6F603FAB6A55}" destId="{460EDCB5-4E38-4AE9-A2CD-5D65EE110A26}" srcOrd="0" destOrd="0" presId="urn:microsoft.com/office/officeart/2005/8/layout/StepDownProcess"/>
    <dgm:cxn modelId="{7CA86618-BEEC-46A3-BE73-BAAFE491ECF4}" type="presParOf" srcId="{0555D31F-6B2C-41D0-B869-6F603FAB6A55}" destId="{85E33C91-FCB4-404C-9533-261E25415D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7E706-EAC5-419F-8040-A48570B9A66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A646008-F7DD-4857-9EA5-A6D7893E048C}">
      <dgm:prSet phldrT="[Testo]"/>
      <dgm:spPr/>
      <dgm:t>
        <a:bodyPr/>
        <a:lstStyle/>
        <a:p>
          <a:r>
            <a:rPr lang="it-IT" b="1" dirty="0"/>
            <a:t>L’individuazione delle Dimensioni di Valore</a:t>
          </a:r>
        </a:p>
      </dgm:t>
    </dgm:pt>
    <dgm:pt modelId="{A7A91793-48B2-4BD7-9835-6E5C3ECE887A}" type="parTrans" cxnId="{ECA1F6CB-AAA7-4DC4-A32E-12E680769D21}">
      <dgm:prSet/>
      <dgm:spPr/>
      <dgm:t>
        <a:bodyPr/>
        <a:lstStyle/>
        <a:p>
          <a:endParaRPr lang="it-IT" b="1"/>
        </a:p>
      </dgm:t>
    </dgm:pt>
    <dgm:pt modelId="{BDCE3777-DA0D-4FD6-9B9D-7E345A33F519}" type="sibTrans" cxnId="{ECA1F6CB-AAA7-4DC4-A32E-12E680769D21}">
      <dgm:prSet/>
      <dgm:spPr/>
      <dgm:t>
        <a:bodyPr/>
        <a:lstStyle/>
        <a:p>
          <a:endParaRPr lang="it-IT" b="1"/>
        </a:p>
      </dgm:t>
    </dgm:pt>
    <dgm:pt modelId="{60382078-72E2-4504-965B-16F14897594F}">
      <dgm:prSet phldrT="[Testo]"/>
      <dgm:spPr/>
      <dgm:t>
        <a:bodyPr/>
        <a:lstStyle/>
        <a:p>
          <a:r>
            <a:rPr lang="it-IT" b="1" dirty="0"/>
            <a:t>La definizione dell’ecosistema relazionale</a:t>
          </a:r>
        </a:p>
      </dgm:t>
    </dgm:pt>
    <dgm:pt modelId="{A4CB1A3B-5850-4CDD-98FD-D406B9135146}" type="parTrans" cxnId="{E79E9CE3-50EF-4214-A814-4AD685BBADC3}">
      <dgm:prSet/>
      <dgm:spPr/>
      <dgm:t>
        <a:bodyPr/>
        <a:lstStyle/>
        <a:p>
          <a:endParaRPr lang="it-IT" b="1"/>
        </a:p>
      </dgm:t>
    </dgm:pt>
    <dgm:pt modelId="{CF9B9A67-A2E6-42C7-8476-F4827CAFE2DF}" type="sibTrans" cxnId="{E79E9CE3-50EF-4214-A814-4AD685BBADC3}">
      <dgm:prSet/>
      <dgm:spPr/>
      <dgm:t>
        <a:bodyPr/>
        <a:lstStyle/>
        <a:p>
          <a:endParaRPr lang="it-IT" b="1"/>
        </a:p>
      </dgm:t>
    </dgm:pt>
    <dgm:pt modelId="{3084D54E-D0A0-4274-A643-3749290DF22B}">
      <dgm:prSet phldrT="[Testo]"/>
      <dgm:spPr/>
      <dgm:t>
        <a:bodyPr/>
        <a:lstStyle/>
        <a:p>
          <a:r>
            <a:rPr lang="it-IT" b="1" dirty="0"/>
            <a:t>Lo strumento della Catena del Valore dell’impatto e il passaggio agli indicatori</a:t>
          </a:r>
        </a:p>
      </dgm:t>
    </dgm:pt>
    <dgm:pt modelId="{A844575F-0319-4DD7-8E25-3807F6D223ED}" type="parTrans" cxnId="{DA79E992-234A-47A6-ABCF-429E10EC47AF}">
      <dgm:prSet/>
      <dgm:spPr/>
      <dgm:t>
        <a:bodyPr/>
        <a:lstStyle/>
        <a:p>
          <a:endParaRPr lang="it-IT" b="1"/>
        </a:p>
      </dgm:t>
    </dgm:pt>
    <dgm:pt modelId="{8B22BC14-B1BF-491E-B3E7-4201A046DB8C}" type="sibTrans" cxnId="{DA79E992-234A-47A6-ABCF-429E10EC47AF}">
      <dgm:prSet/>
      <dgm:spPr/>
      <dgm:t>
        <a:bodyPr/>
        <a:lstStyle/>
        <a:p>
          <a:endParaRPr lang="it-IT" b="1"/>
        </a:p>
      </dgm:t>
    </dgm:pt>
    <dgm:pt modelId="{F6DD1E3A-CF2A-4BA7-B9A3-2EB59E08AB96}">
      <dgm:prSet phldrT="[Testo]" custT="1"/>
      <dgm:spPr/>
      <dgm:t>
        <a:bodyPr/>
        <a:lstStyle/>
        <a:p>
          <a:r>
            <a:rPr lang="it-IT" sz="1000" b="0" dirty="0"/>
            <a:t>Caratteristiche positive che lo identificano e lo differenziano rispetto ad altre iniziative relative allo stesso ambito di intervento</a:t>
          </a:r>
        </a:p>
      </dgm:t>
    </dgm:pt>
    <dgm:pt modelId="{1D6CC0B6-D354-4006-9E76-CB5EFF0985C7}" type="parTrans" cxnId="{2E835911-1EEF-4051-8B8F-8E2A61C5CDA7}">
      <dgm:prSet/>
      <dgm:spPr/>
      <dgm:t>
        <a:bodyPr/>
        <a:lstStyle/>
        <a:p>
          <a:endParaRPr lang="it-IT"/>
        </a:p>
      </dgm:t>
    </dgm:pt>
    <dgm:pt modelId="{381120FE-4D88-42A1-8187-F553C82878C1}" type="sibTrans" cxnId="{2E835911-1EEF-4051-8B8F-8E2A61C5CDA7}">
      <dgm:prSet/>
      <dgm:spPr/>
      <dgm:t>
        <a:bodyPr/>
        <a:lstStyle/>
        <a:p>
          <a:endParaRPr lang="it-IT"/>
        </a:p>
      </dgm:t>
    </dgm:pt>
    <dgm:pt modelId="{5427C6DC-0B86-4A6E-BDD0-8AF22E1EC6EF}">
      <dgm:prSet phldrT="[Testo]" custT="1"/>
      <dgm:spPr/>
      <dgm:t>
        <a:bodyPr/>
        <a:lstStyle/>
        <a:p>
          <a:r>
            <a:rPr lang="it-IT" sz="1000" b="0" dirty="0"/>
            <a:t>Qualifichiamo la relazione che abbiamo con le persone e le organizzazioni con cui siamo in relazione</a:t>
          </a:r>
        </a:p>
      </dgm:t>
    </dgm:pt>
    <dgm:pt modelId="{568F6B0F-F231-40C8-A44E-DE75A1C5CC2F}" type="parTrans" cxnId="{5F4FB525-07A7-40B0-A517-94062316EB62}">
      <dgm:prSet/>
      <dgm:spPr/>
      <dgm:t>
        <a:bodyPr/>
        <a:lstStyle/>
        <a:p>
          <a:endParaRPr lang="it-IT"/>
        </a:p>
      </dgm:t>
    </dgm:pt>
    <dgm:pt modelId="{920A2A00-9CBC-4554-BE7C-31D2050E93C0}" type="sibTrans" cxnId="{5F4FB525-07A7-40B0-A517-94062316EB62}">
      <dgm:prSet/>
      <dgm:spPr/>
      <dgm:t>
        <a:bodyPr/>
        <a:lstStyle/>
        <a:p>
          <a:endParaRPr lang="it-IT"/>
        </a:p>
      </dgm:t>
    </dgm:pt>
    <dgm:pt modelId="{ACBE6BB1-9016-46A0-8094-A6FDDDEB669C}">
      <dgm:prSet phldrT="[Testo]" custT="1"/>
      <dgm:spPr/>
      <dgm:t>
        <a:bodyPr/>
        <a:lstStyle/>
        <a:p>
          <a:r>
            <a:rPr lang="it-IT" sz="1000" b="0" dirty="0"/>
            <a:t>Letteratura: modelli logici basati sul processo + approccio partecipativo</a:t>
          </a:r>
        </a:p>
      </dgm:t>
    </dgm:pt>
    <dgm:pt modelId="{4CC33920-EF8F-47E3-8E65-E74C8661E69C}" type="parTrans" cxnId="{8A740E26-483A-42BF-9799-FFFE41F0C42D}">
      <dgm:prSet/>
      <dgm:spPr/>
      <dgm:t>
        <a:bodyPr/>
        <a:lstStyle/>
        <a:p>
          <a:endParaRPr lang="it-IT"/>
        </a:p>
      </dgm:t>
    </dgm:pt>
    <dgm:pt modelId="{66A7A4AF-7B8F-44D8-B932-A106A565E42F}" type="sibTrans" cxnId="{8A740E26-483A-42BF-9799-FFFE41F0C42D}">
      <dgm:prSet/>
      <dgm:spPr/>
      <dgm:t>
        <a:bodyPr/>
        <a:lstStyle/>
        <a:p>
          <a:endParaRPr lang="it-IT"/>
        </a:p>
      </dgm:t>
    </dgm:pt>
    <dgm:pt modelId="{86F01908-72D5-40FA-A3B9-EC750A56EFF1}">
      <dgm:prSet phldrT="[Testo]" custT="1"/>
      <dgm:spPr/>
      <dgm:t>
        <a:bodyPr/>
        <a:lstStyle/>
        <a:p>
          <a:r>
            <a:rPr lang="it-IT" sz="1000" b="0" dirty="0"/>
            <a:t>Set di indicatori quali-quantitativi</a:t>
          </a:r>
        </a:p>
      </dgm:t>
    </dgm:pt>
    <dgm:pt modelId="{3006C529-3C2F-4737-A823-40C4F4405FC7}" type="parTrans" cxnId="{191406C5-A9EA-47DB-BC86-54318D6B4048}">
      <dgm:prSet/>
      <dgm:spPr/>
      <dgm:t>
        <a:bodyPr/>
        <a:lstStyle/>
        <a:p>
          <a:endParaRPr lang="it-IT"/>
        </a:p>
      </dgm:t>
    </dgm:pt>
    <dgm:pt modelId="{6168C458-E14A-4F29-BE50-48494482682F}" type="sibTrans" cxnId="{191406C5-A9EA-47DB-BC86-54318D6B4048}">
      <dgm:prSet/>
      <dgm:spPr/>
      <dgm:t>
        <a:bodyPr/>
        <a:lstStyle/>
        <a:p>
          <a:endParaRPr lang="it-IT"/>
        </a:p>
      </dgm:t>
    </dgm:pt>
    <dgm:pt modelId="{A1B1F31D-373D-470A-88B5-862693145FA5}" type="pres">
      <dgm:prSet presAssocID="{E0C7E706-EAC5-419F-8040-A48570B9A663}" presName="rootnode" presStyleCnt="0">
        <dgm:presLayoutVars>
          <dgm:chMax/>
          <dgm:chPref/>
          <dgm:dir/>
          <dgm:animLvl val="lvl"/>
        </dgm:presLayoutVars>
      </dgm:prSet>
      <dgm:spPr/>
    </dgm:pt>
    <dgm:pt modelId="{C1DF845A-E060-4BAF-94C1-FEF1702761D9}" type="pres">
      <dgm:prSet presAssocID="{3A646008-F7DD-4857-9EA5-A6D7893E048C}" presName="composite" presStyleCnt="0"/>
      <dgm:spPr/>
    </dgm:pt>
    <dgm:pt modelId="{3637A8A6-25BE-44F4-98D8-CBEB1B329E82}" type="pres">
      <dgm:prSet presAssocID="{3A646008-F7DD-4857-9EA5-A6D7893E048C}" presName="bentUpArrow1" presStyleLbl="alignImgPlace1" presStyleIdx="0" presStyleCnt="2"/>
      <dgm:spPr/>
    </dgm:pt>
    <dgm:pt modelId="{EAE38873-57C3-436F-9D78-A15527C4A0BA}" type="pres">
      <dgm:prSet presAssocID="{3A646008-F7DD-4857-9EA5-A6D7893E048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71CB806-F415-4003-8BE0-92F92EEAD4F6}" type="pres">
      <dgm:prSet presAssocID="{3A646008-F7DD-4857-9EA5-A6D7893E048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9EF56C2-5C10-49F3-9C64-7216FA34B11F}" type="pres">
      <dgm:prSet presAssocID="{BDCE3777-DA0D-4FD6-9B9D-7E345A33F519}" presName="sibTrans" presStyleCnt="0"/>
      <dgm:spPr/>
    </dgm:pt>
    <dgm:pt modelId="{8F04B5F6-152F-43DB-A303-956B9CE7A013}" type="pres">
      <dgm:prSet presAssocID="{60382078-72E2-4504-965B-16F14897594F}" presName="composite" presStyleCnt="0"/>
      <dgm:spPr/>
    </dgm:pt>
    <dgm:pt modelId="{188E0C39-2FD5-4282-962A-9AB295268477}" type="pres">
      <dgm:prSet presAssocID="{60382078-72E2-4504-965B-16F14897594F}" presName="bentUpArrow1" presStyleLbl="alignImgPlace1" presStyleIdx="1" presStyleCnt="2"/>
      <dgm:spPr/>
    </dgm:pt>
    <dgm:pt modelId="{2B1F7BF3-C7C2-48BA-8061-3D4DD74DC32C}" type="pres">
      <dgm:prSet presAssocID="{60382078-72E2-4504-965B-16F14897594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F1ED665-8148-49B8-8FA3-9719625ED270}" type="pres">
      <dgm:prSet presAssocID="{60382078-72E2-4504-965B-16F14897594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683344-5F77-4192-9D9F-F80DD21BE2DF}" type="pres">
      <dgm:prSet presAssocID="{CF9B9A67-A2E6-42C7-8476-F4827CAFE2DF}" presName="sibTrans" presStyleCnt="0"/>
      <dgm:spPr/>
    </dgm:pt>
    <dgm:pt modelId="{0555D31F-6B2C-41D0-B869-6F603FAB6A55}" type="pres">
      <dgm:prSet presAssocID="{3084D54E-D0A0-4274-A643-3749290DF22B}" presName="composite" presStyleCnt="0"/>
      <dgm:spPr/>
    </dgm:pt>
    <dgm:pt modelId="{460EDCB5-4E38-4AE9-A2CD-5D65EE110A26}" type="pres">
      <dgm:prSet presAssocID="{3084D54E-D0A0-4274-A643-3749290DF22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5E33C91-FCB4-404C-9533-261E25415D97}" type="pres">
      <dgm:prSet presAssocID="{3084D54E-D0A0-4274-A643-3749290DF2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835911-1EEF-4051-8B8F-8E2A61C5CDA7}" srcId="{3A646008-F7DD-4857-9EA5-A6D7893E048C}" destId="{F6DD1E3A-CF2A-4BA7-B9A3-2EB59E08AB96}" srcOrd="0" destOrd="0" parTransId="{1D6CC0B6-D354-4006-9E76-CB5EFF0985C7}" sibTransId="{381120FE-4D88-42A1-8187-F553C82878C1}"/>
    <dgm:cxn modelId="{5F4FB525-07A7-40B0-A517-94062316EB62}" srcId="{60382078-72E2-4504-965B-16F14897594F}" destId="{5427C6DC-0B86-4A6E-BDD0-8AF22E1EC6EF}" srcOrd="0" destOrd="0" parTransId="{568F6B0F-F231-40C8-A44E-DE75A1C5CC2F}" sibTransId="{920A2A00-9CBC-4554-BE7C-31D2050E93C0}"/>
    <dgm:cxn modelId="{8A740E26-483A-42BF-9799-FFFE41F0C42D}" srcId="{3084D54E-D0A0-4274-A643-3749290DF22B}" destId="{ACBE6BB1-9016-46A0-8094-A6FDDDEB669C}" srcOrd="0" destOrd="0" parTransId="{4CC33920-EF8F-47E3-8E65-E74C8661E69C}" sibTransId="{66A7A4AF-7B8F-44D8-B932-A106A565E42F}"/>
    <dgm:cxn modelId="{64F8402B-3D8F-4F81-A26D-D0D452401082}" type="presOf" srcId="{F6DD1E3A-CF2A-4BA7-B9A3-2EB59E08AB96}" destId="{171CB806-F415-4003-8BE0-92F92EEAD4F6}" srcOrd="0" destOrd="0" presId="urn:microsoft.com/office/officeart/2005/8/layout/StepDownProcess"/>
    <dgm:cxn modelId="{C2125245-42BC-4C7C-BA0C-5875C80D373D}" type="presOf" srcId="{E0C7E706-EAC5-419F-8040-A48570B9A663}" destId="{A1B1F31D-373D-470A-88B5-862693145FA5}" srcOrd="0" destOrd="0" presId="urn:microsoft.com/office/officeart/2005/8/layout/StepDownProcess"/>
    <dgm:cxn modelId="{10326F8F-DD43-4DD6-85EC-C0CA7B6FD2F6}" type="presOf" srcId="{5427C6DC-0B86-4A6E-BDD0-8AF22E1EC6EF}" destId="{8F1ED665-8148-49B8-8FA3-9719625ED270}" srcOrd="0" destOrd="0" presId="urn:microsoft.com/office/officeart/2005/8/layout/StepDownProcess"/>
    <dgm:cxn modelId="{DA79E992-234A-47A6-ABCF-429E10EC47AF}" srcId="{E0C7E706-EAC5-419F-8040-A48570B9A663}" destId="{3084D54E-D0A0-4274-A643-3749290DF22B}" srcOrd="2" destOrd="0" parTransId="{A844575F-0319-4DD7-8E25-3807F6D223ED}" sibTransId="{8B22BC14-B1BF-491E-B3E7-4201A046DB8C}"/>
    <dgm:cxn modelId="{C0211CA0-89DA-4EF0-841B-D4D632DC1F76}" type="presOf" srcId="{3084D54E-D0A0-4274-A643-3749290DF22B}" destId="{460EDCB5-4E38-4AE9-A2CD-5D65EE110A26}" srcOrd="0" destOrd="0" presId="urn:microsoft.com/office/officeart/2005/8/layout/StepDownProcess"/>
    <dgm:cxn modelId="{4FD3B5B5-C0AA-4003-958F-7F71247F812B}" type="presOf" srcId="{ACBE6BB1-9016-46A0-8094-A6FDDDEB669C}" destId="{85E33C91-FCB4-404C-9533-261E25415D97}" srcOrd="0" destOrd="0" presId="urn:microsoft.com/office/officeart/2005/8/layout/StepDownProcess"/>
    <dgm:cxn modelId="{191406C5-A9EA-47DB-BC86-54318D6B4048}" srcId="{3084D54E-D0A0-4274-A643-3749290DF22B}" destId="{86F01908-72D5-40FA-A3B9-EC750A56EFF1}" srcOrd="1" destOrd="0" parTransId="{3006C529-3C2F-4737-A823-40C4F4405FC7}" sibTransId="{6168C458-E14A-4F29-BE50-48494482682F}"/>
    <dgm:cxn modelId="{ECA1F6CB-AAA7-4DC4-A32E-12E680769D21}" srcId="{E0C7E706-EAC5-419F-8040-A48570B9A663}" destId="{3A646008-F7DD-4857-9EA5-A6D7893E048C}" srcOrd="0" destOrd="0" parTransId="{A7A91793-48B2-4BD7-9835-6E5C3ECE887A}" sibTransId="{BDCE3777-DA0D-4FD6-9B9D-7E345A33F519}"/>
    <dgm:cxn modelId="{4C99F7CF-737C-4F84-969D-CE738F7859F2}" type="presOf" srcId="{3A646008-F7DD-4857-9EA5-A6D7893E048C}" destId="{EAE38873-57C3-436F-9D78-A15527C4A0BA}" srcOrd="0" destOrd="0" presId="urn:microsoft.com/office/officeart/2005/8/layout/StepDownProcess"/>
    <dgm:cxn modelId="{CFFE3CD0-44F6-4C84-9146-41C44D0FACBC}" type="presOf" srcId="{86F01908-72D5-40FA-A3B9-EC750A56EFF1}" destId="{85E33C91-FCB4-404C-9533-261E25415D97}" srcOrd="0" destOrd="1" presId="urn:microsoft.com/office/officeart/2005/8/layout/StepDownProcess"/>
    <dgm:cxn modelId="{E79E9CE3-50EF-4214-A814-4AD685BBADC3}" srcId="{E0C7E706-EAC5-419F-8040-A48570B9A663}" destId="{60382078-72E2-4504-965B-16F14897594F}" srcOrd="1" destOrd="0" parTransId="{A4CB1A3B-5850-4CDD-98FD-D406B9135146}" sibTransId="{CF9B9A67-A2E6-42C7-8476-F4827CAFE2DF}"/>
    <dgm:cxn modelId="{4293B8EB-5FA7-4C84-8C57-4FA8C3ECA0B3}" type="presOf" srcId="{60382078-72E2-4504-965B-16F14897594F}" destId="{2B1F7BF3-C7C2-48BA-8061-3D4DD74DC32C}" srcOrd="0" destOrd="0" presId="urn:microsoft.com/office/officeart/2005/8/layout/StepDownProcess"/>
    <dgm:cxn modelId="{22324DDF-7325-4ED3-B31A-A08AC5076ACB}" type="presParOf" srcId="{A1B1F31D-373D-470A-88B5-862693145FA5}" destId="{C1DF845A-E060-4BAF-94C1-FEF1702761D9}" srcOrd="0" destOrd="0" presId="urn:microsoft.com/office/officeart/2005/8/layout/StepDownProcess"/>
    <dgm:cxn modelId="{08CEEF85-B9C0-4C8D-A142-E6735E081FCF}" type="presParOf" srcId="{C1DF845A-E060-4BAF-94C1-FEF1702761D9}" destId="{3637A8A6-25BE-44F4-98D8-CBEB1B329E82}" srcOrd="0" destOrd="0" presId="urn:microsoft.com/office/officeart/2005/8/layout/StepDownProcess"/>
    <dgm:cxn modelId="{3771CFE1-3CD8-4BAC-8685-CAE8E75841FF}" type="presParOf" srcId="{C1DF845A-E060-4BAF-94C1-FEF1702761D9}" destId="{EAE38873-57C3-436F-9D78-A15527C4A0BA}" srcOrd="1" destOrd="0" presId="urn:microsoft.com/office/officeart/2005/8/layout/StepDownProcess"/>
    <dgm:cxn modelId="{7FA825E8-9432-4020-B184-F38532390DBB}" type="presParOf" srcId="{C1DF845A-E060-4BAF-94C1-FEF1702761D9}" destId="{171CB806-F415-4003-8BE0-92F92EEAD4F6}" srcOrd="2" destOrd="0" presId="urn:microsoft.com/office/officeart/2005/8/layout/StepDownProcess"/>
    <dgm:cxn modelId="{BB912B63-77C8-47D3-B773-EFA78E523049}" type="presParOf" srcId="{A1B1F31D-373D-470A-88B5-862693145FA5}" destId="{A9EF56C2-5C10-49F3-9C64-7216FA34B11F}" srcOrd="1" destOrd="0" presId="urn:microsoft.com/office/officeart/2005/8/layout/StepDownProcess"/>
    <dgm:cxn modelId="{CB594E32-272B-47AC-BFFA-BE4AD716C372}" type="presParOf" srcId="{A1B1F31D-373D-470A-88B5-862693145FA5}" destId="{8F04B5F6-152F-43DB-A303-956B9CE7A013}" srcOrd="2" destOrd="0" presId="urn:microsoft.com/office/officeart/2005/8/layout/StepDownProcess"/>
    <dgm:cxn modelId="{016B89B8-3D7E-4E28-A117-1DB23B8F7A83}" type="presParOf" srcId="{8F04B5F6-152F-43DB-A303-956B9CE7A013}" destId="{188E0C39-2FD5-4282-962A-9AB295268477}" srcOrd="0" destOrd="0" presId="urn:microsoft.com/office/officeart/2005/8/layout/StepDownProcess"/>
    <dgm:cxn modelId="{18C973FD-70F8-457C-9E73-BC53A429F59A}" type="presParOf" srcId="{8F04B5F6-152F-43DB-A303-956B9CE7A013}" destId="{2B1F7BF3-C7C2-48BA-8061-3D4DD74DC32C}" srcOrd="1" destOrd="0" presId="urn:microsoft.com/office/officeart/2005/8/layout/StepDownProcess"/>
    <dgm:cxn modelId="{968C18DA-DDFD-4334-9DCB-AF0F42645ED5}" type="presParOf" srcId="{8F04B5F6-152F-43DB-A303-956B9CE7A013}" destId="{8F1ED665-8148-49B8-8FA3-9719625ED270}" srcOrd="2" destOrd="0" presId="urn:microsoft.com/office/officeart/2005/8/layout/StepDownProcess"/>
    <dgm:cxn modelId="{B1A6EDB0-2847-4382-89AB-13943FFCF149}" type="presParOf" srcId="{A1B1F31D-373D-470A-88B5-862693145FA5}" destId="{2A683344-5F77-4192-9D9F-F80DD21BE2DF}" srcOrd="3" destOrd="0" presId="urn:microsoft.com/office/officeart/2005/8/layout/StepDownProcess"/>
    <dgm:cxn modelId="{02A62845-0835-43B3-9F99-3051077030AC}" type="presParOf" srcId="{A1B1F31D-373D-470A-88B5-862693145FA5}" destId="{0555D31F-6B2C-41D0-B869-6F603FAB6A55}" srcOrd="4" destOrd="0" presId="urn:microsoft.com/office/officeart/2005/8/layout/StepDownProcess"/>
    <dgm:cxn modelId="{6C8E1503-3A96-486D-A06A-1B25042D0433}" type="presParOf" srcId="{0555D31F-6B2C-41D0-B869-6F603FAB6A55}" destId="{460EDCB5-4E38-4AE9-A2CD-5D65EE110A26}" srcOrd="0" destOrd="0" presId="urn:microsoft.com/office/officeart/2005/8/layout/StepDownProcess"/>
    <dgm:cxn modelId="{7CA86618-BEEC-46A3-BE73-BAAFE491ECF4}" type="presParOf" srcId="{0555D31F-6B2C-41D0-B869-6F603FAB6A55}" destId="{85E33C91-FCB4-404C-9533-261E25415D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1043D-20BF-4F05-9387-D1D2B6108EF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4EC1E61-C9B3-438A-B43D-C3CEE3EAA94E}">
      <dgm:prSet custT="1"/>
      <dgm:spPr/>
      <dgm:t>
        <a:bodyPr/>
        <a:lstStyle/>
        <a:p>
          <a:pPr algn="just"/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Rete territoriale densa</a:t>
          </a:r>
          <a:r>
            <a:rPr lang="it-IT" sz="1050" dirty="0">
              <a:latin typeface="Gadugi" panose="020B0502040204020203" pitchFamily="34" charset="0"/>
              <a:ea typeface="Gadugi" panose="020B0502040204020203" pitchFamily="34" charset="0"/>
            </a:rPr>
            <a:t>, complessa ed </a:t>
          </a:r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eterogenea e </a:t>
          </a:r>
          <a:r>
            <a:rPr lang="it-IT" sz="1050" b="0" dirty="0">
              <a:latin typeface="Gadugi" panose="020B0502040204020203" pitchFamily="34" charset="0"/>
              <a:ea typeface="Gadugi" panose="020B0502040204020203" pitchFamily="34" charset="0"/>
            </a:rPr>
            <a:t>un’</a:t>
          </a:r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azione integrata, sistemica e cooperativa</a:t>
          </a:r>
          <a:endParaRPr lang="it-IT" sz="105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C5E0276F-C757-4450-B4E1-AC6D07F032D8}" type="parTrans" cxnId="{0BF44AB1-0B6B-4308-86E5-2FBA687C1813}">
      <dgm:prSet/>
      <dgm:spPr/>
      <dgm:t>
        <a:bodyPr/>
        <a:lstStyle/>
        <a:p>
          <a:pPr algn="just"/>
          <a:endParaRPr lang="it-IT" sz="105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4AD9A888-3B5D-4CCE-8036-0E05735A67D3}" type="sibTrans" cxnId="{0BF44AB1-0B6B-4308-86E5-2FBA687C1813}">
      <dgm:prSet/>
      <dgm:spPr/>
      <dgm:t>
        <a:bodyPr/>
        <a:lstStyle/>
        <a:p>
          <a:pPr algn="just"/>
          <a:endParaRPr lang="it-IT" sz="105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A8E7AD7E-BD34-48D6-AEFE-E910EF51FCEF}">
      <dgm:prSet custT="1"/>
      <dgm:spPr/>
      <dgm:t>
        <a:bodyPr/>
        <a:lstStyle/>
        <a:p>
          <a:pPr algn="just"/>
          <a:r>
            <a:rPr lang="it-IT" sz="1050" dirty="0">
              <a:latin typeface="Gadugi" panose="020B0502040204020203" pitchFamily="34" charset="0"/>
              <a:ea typeface="Gadugi" panose="020B0502040204020203" pitchFamily="34" charset="0"/>
            </a:rPr>
            <a:t>Innovazione sociale, modellizzazione e territorializzazione</a:t>
          </a:r>
        </a:p>
      </dgm:t>
    </dgm:pt>
    <dgm:pt modelId="{C8C2A6E7-2D95-4AAB-BDC7-E7332861657E}" type="parTrans" cxnId="{E1970AD6-6FBB-4C25-A557-D5D5E72001A6}">
      <dgm:prSet/>
      <dgm:spPr/>
      <dgm:t>
        <a:bodyPr/>
        <a:lstStyle/>
        <a:p>
          <a:pPr algn="just"/>
          <a:endParaRPr lang="it-IT" sz="105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05ED0657-C08B-4978-A8A3-33EAE116C63B}" type="sibTrans" cxnId="{E1970AD6-6FBB-4C25-A557-D5D5E72001A6}">
      <dgm:prSet/>
      <dgm:spPr/>
      <dgm:t>
        <a:bodyPr/>
        <a:lstStyle/>
        <a:p>
          <a:pPr algn="just"/>
          <a:endParaRPr lang="it-IT" sz="105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99AB9793-5218-442E-81C9-3FD77A3AC48F}">
      <dgm:prSet custT="1"/>
      <dgm:spPr/>
      <dgm:t>
        <a:bodyPr/>
        <a:lstStyle/>
        <a:p>
          <a:pPr algn="just"/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Personalizzazione e </a:t>
          </a:r>
          <a:r>
            <a:rPr lang="it-IT" sz="1050" b="0" dirty="0">
              <a:latin typeface="Gadugi" panose="020B0502040204020203" pitchFamily="34" charset="0"/>
              <a:ea typeface="Gadugi" panose="020B0502040204020203" pitchFamily="34" charset="0"/>
            </a:rPr>
            <a:t>un approccio </a:t>
          </a:r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multidimensionale alla</a:t>
          </a:r>
          <a:r>
            <a:rPr lang="it-IT" sz="1050" dirty="0">
              <a:latin typeface="Gadugi" panose="020B0502040204020203" pitchFamily="34" charset="0"/>
              <a:ea typeface="Gadugi" panose="020B0502040204020203" pitchFamily="34" charset="0"/>
            </a:rPr>
            <a:t> </a:t>
          </a:r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presa in carico</a:t>
          </a:r>
          <a:endParaRPr lang="it-IT" sz="105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9C47DAE1-7F29-4472-AB42-5DC77F7DA9B6}" type="parTrans" cxnId="{B02152D1-86BC-4999-B3D1-9CC651837561}">
      <dgm:prSet/>
      <dgm:spPr/>
      <dgm:t>
        <a:bodyPr/>
        <a:lstStyle/>
        <a:p>
          <a:endParaRPr lang="it-IT"/>
        </a:p>
      </dgm:t>
    </dgm:pt>
    <dgm:pt modelId="{1C0212AD-5C5A-4906-8AD8-A8D1E537F581}" type="sibTrans" cxnId="{B02152D1-86BC-4999-B3D1-9CC651837561}">
      <dgm:prSet/>
      <dgm:spPr/>
      <dgm:t>
        <a:bodyPr/>
        <a:lstStyle/>
        <a:p>
          <a:endParaRPr lang="it-IT"/>
        </a:p>
      </dgm:t>
    </dgm:pt>
    <dgm:pt modelId="{8FEFCA42-F9B8-4B0C-8B42-F3CCDE64CC6F}">
      <dgm:prSet custT="1"/>
      <dgm:spPr/>
      <dgm:t>
        <a:bodyPr/>
        <a:lstStyle/>
        <a:p>
          <a:pPr algn="just"/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Valorizzazione della persona come fine e metodo</a:t>
          </a:r>
          <a:endParaRPr lang="it-IT" sz="105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5C606D9A-5516-4591-A992-15600334FDAF}" type="parTrans" cxnId="{56445E4A-52EA-4D02-9F70-837C904B2CC7}">
      <dgm:prSet/>
      <dgm:spPr/>
      <dgm:t>
        <a:bodyPr/>
        <a:lstStyle/>
        <a:p>
          <a:endParaRPr lang="it-IT"/>
        </a:p>
      </dgm:t>
    </dgm:pt>
    <dgm:pt modelId="{A515B8C1-DFB0-482E-9520-99785E1640A6}" type="sibTrans" cxnId="{56445E4A-52EA-4D02-9F70-837C904B2CC7}">
      <dgm:prSet/>
      <dgm:spPr/>
      <dgm:t>
        <a:bodyPr/>
        <a:lstStyle/>
        <a:p>
          <a:endParaRPr lang="it-IT"/>
        </a:p>
      </dgm:t>
    </dgm:pt>
    <dgm:pt modelId="{7D8AC1E9-BD28-4ED5-915F-6A5BEF0F7E94}" type="pres">
      <dgm:prSet presAssocID="{FAF1043D-20BF-4F05-9387-D1D2B6108EF0}" presName="linear" presStyleCnt="0">
        <dgm:presLayoutVars>
          <dgm:animLvl val="lvl"/>
          <dgm:resizeHandles val="exact"/>
        </dgm:presLayoutVars>
      </dgm:prSet>
      <dgm:spPr/>
    </dgm:pt>
    <dgm:pt modelId="{76D707F9-0AAF-4A59-9C8E-81AD4EC1C4C3}" type="pres">
      <dgm:prSet presAssocID="{44EC1E61-C9B3-438A-B43D-C3CEE3EAA94E}" presName="parentText" presStyleLbl="node1" presStyleIdx="0" presStyleCnt="4" custScaleY="69477" custLinFactY="-111612" custLinFactNeighborX="3" custLinFactNeighborY="-200000">
        <dgm:presLayoutVars>
          <dgm:chMax val="0"/>
          <dgm:bulletEnabled val="1"/>
        </dgm:presLayoutVars>
      </dgm:prSet>
      <dgm:spPr/>
    </dgm:pt>
    <dgm:pt modelId="{1B2737EA-980E-4063-9129-E716EF2EEC07}" type="pres">
      <dgm:prSet presAssocID="{4AD9A888-3B5D-4CCE-8036-0E05735A67D3}" presName="spacer" presStyleCnt="0"/>
      <dgm:spPr/>
    </dgm:pt>
    <dgm:pt modelId="{B3EEAE75-BAE3-41B0-A37F-D5A930ECFB58}" type="pres">
      <dgm:prSet presAssocID="{A8E7AD7E-BD34-48D6-AEFE-E910EF51FCEF}" presName="parentText" presStyleLbl="node1" presStyleIdx="1" presStyleCnt="4" custScaleY="80545" custLinFactNeighborY="24326">
        <dgm:presLayoutVars>
          <dgm:chMax val="0"/>
          <dgm:bulletEnabled val="1"/>
        </dgm:presLayoutVars>
      </dgm:prSet>
      <dgm:spPr/>
    </dgm:pt>
    <dgm:pt modelId="{B2CDAC5B-94F8-457F-B09C-685491ACDA83}" type="pres">
      <dgm:prSet presAssocID="{05ED0657-C08B-4978-A8A3-33EAE116C63B}" presName="spacer" presStyleCnt="0"/>
      <dgm:spPr/>
    </dgm:pt>
    <dgm:pt modelId="{78587B75-F16D-4701-AAD9-063D65D07257}" type="pres">
      <dgm:prSet presAssocID="{99AB9793-5218-442E-81C9-3FD77A3AC4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D4992A-7CC1-403D-88FF-8C0AFC373589}" type="pres">
      <dgm:prSet presAssocID="{1C0212AD-5C5A-4906-8AD8-A8D1E537F581}" presName="spacer" presStyleCnt="0"/>
      <dgm:spPr/>
    </dgm:pt>
    <dgm:pt modelId="{3E290A3E-85E4-478F-B06C-C420D546350C}" type="pres">
      <dgm:prSet presAssocID="{8FEFCA42-F9B8-4B0C-8B42-F3CCDE64CC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929D308-C584-4C00-A0D7-0DCB9C8C8202}" type="presOf" srcId="{FAF1043D-20BF-4F05-9387-D1D2B6108EF0}" destId="{7D8AC1E9-BD28-4ED5-915F-6A5BEF0F7E94}" srcOrd="0" destOrd="0" presId="urn:microsoft.com/office/officeart/2005/8/layout/vList2"/>
    <dgm:cxn modelId="{9D33FA67-A951-4D70-A0FA-B003EF5CCDA5}" type="presOf" srcId="{44EC1E61-C9B3-438A-B43D-C3CEE3EAA94E}" destId="{76D707F9-0AAF-4A59-9C8E-81AD4EC1C4C3}" srcOrd="0" destOrd="0" presId="urn:microsoft.com/office/officeart/2005/8/layout/vList2"/>
    <dgm:cxn modelId="{56445E4A-52EA-4D02-9F70-837C904B2CC7}" srcId="{FAF1043D-20BF-4F05-9387-D1D2B6108EF0}" destId="{8FEFCA42-F9B8-4B0C-8B42-F3CCDE64CC6F}" srcOrd="3" destOrd="0" parTransId="{5C606D9A-5516-4591-A992-15600334FDAF}" sibTransId="{A515B8C1-DFB0-482E-9520-99785E1640A6}"/>
    <dgm:cxn modelId="{C0B3AE99-5C0B-4218-93FB-35016C3E71E4}" type="presOf" srcId="{A8E7AD7E-BD34-48D6-AEFE-E910EF51FCEF}" destId="{B3EEAE75-BAE3-41B0-A37F-D5A930ECFB58}" srcOrd="0" destOrd="0" presId="urn:microsoft.com/office/officeart/2005/8/layout/vList2"/>
    <dgm:cxn modelId="{0BF44AB1-0B6B-4308-86E5-2FBA687C1813}" srcId="{FAF1043D-20BF-4F05-9387-D1D2B6108EF0}" destId="{44EC1E61-C9B3-438A-B43D-C3CEE3EAA94E}" srcOrd="0" destOrd="0" parTransId="{C5E0276F-C757-4450-B4E1-AC6D07F032D8}" sibTransId="{4AD9A888-3B5D-4CCE-8036-0E05735A67D3}"/>
    <dgm:cxn modelId="{B02152D1-86BC-4999-B3D1-9CC651837561}" srcId="{FAF1043D-20BF-4F05-9387-D1D2B6108EF0}" destId="{99AB9793-5218-442E-81C9-3FD77A3AC48F}" srcOrd="2" destOrd="0" parTransId="{9C47DAE1-7F29-4472-AB42-5DC77F7DA9B6}" sibTransId="{1C0212AD-5C5A-4906-8AD8-A8D1E537F581}"/>
    <dgm:cxn modelId="{E1970AD6-6FBB-4C25-A557-D5D5E72001A6}" srcId="{FAF1043D-20BF-4F05-9387-D1D2B6108EF0}" destId="{A8E7AD7E-BD34-48D6-AEFE-E910EF51FCEF}" srcOrd="1" destOrd="0" parTransId="{C8C2A6E7-2D95-4AAB-BDC7-E7332861657E}" sibTransId="{05ED0657-C08B-4978-A8A3-33EAE116C63B}"/>
    <dgm:cxn modelId="{01315DDD-4D21-4E52-8AFB-81B3314DD035}" type="presOf" srcId="{8FEFCA42-F9B8-4B0C-8B42-F3CCDE64CC6F}" destId="{3E290A3E-85E4-478F-B06C-C420D546350C}" srcOrd="0" destOrd="0" presId="urn:microsoft.com/office/officeart/2005/8/layout/vList2"/>
    <dgm:cxn modelId="{93B380E0-70B1-4805-8089-72C55FBE2499}" type="presOf" srcId="{99AB9793-5218-442E-81C9-3FD77A3AC48F}" destId="{78587B75-F16D-4701-AAD9-063D65D07257}" srcOrd="0" destOrd="0" presId="urn:microsoft.com/office/officeart/2005/8/layout/vList2"/>
    <dgm:cxn modelId="{8DB57814-244C-4D94-AE21-77D4736F01DB}" type="presParOf" srcId="{7D8AC1E9-BD28-4ED5-915F-6A5BEF0F7E94}" destId="{76D707F9-0AAF-4A59-9C8E-81AD4EC1C4C3}" srcOrd="0" destOrd="0" presId="urn:microsoft.com/office/officeart/2005/8/layout/vList2"/>
    <dgm:cxn modelId="{20DB9D47-71F2-47FD-99F8-A416FF8130A6}" type="presParOf" srcId="{7D8AC1E9-BD28-4ED5-915F-6A5BEF0F7E94}" destId="{1B2737EA-980E-4063-9129-E716EF2EEC07}" srcOrd="1" destOrd="0" presId="urn:microsoft.com/office/officeart/2005/8/layout/vList2"/>
    <dgm:cxn modelId="{8C8064B0-8F3C-471B-AA17-34AAA01286D0}" type="presParOf" srcId="{7D8AC1E9-BD28-4ED5-915F-6A5BEF0F7E94}" destId="{B3EEAE75-BAE3-41B0-A37F-D5A930ECFB58}" srcOrd="2" destOrd="0" presId="urn:microsoft.com/office/officeart/2005/8/layout/vList2"/>
    <dgm:cxn modelId="{8B3E6F3D-0382-4D5D-9681-B96BC59FE79E}" type="presParOf" srcId="{7D8AC1E9-BD28-4ED5-915F-6A5BEF0F7E94}" destId="{B2CDAC5B-94F8-457F-B09C-685491ACDA83}" srcOrd="3" destOrd="0" presId="urn:microsoft.com/office/officeart/2005/8/layout/vList2"/>
    <dgm:cxn modelId="{DD15C8B9-96C3-4A55-9A92-795F02C14AE4}" type="presParOf" srcId="{7D8AC1E9-BD28-4ED5-915F-6A5BEF0F7E94}" destId="{78587B75-F16D-4701-AAD9-063D65D07257}" srcOrd="4" destOrd="0" presId="urn:microsoft.com/office/officeart/2005/8/layout/vList2"/>
    <dgm:cxn modelId="{08E0D8B9-0FA4-4DE9-BF47-111C06492935}" type="presParOf" srcId="{7D8AC1E9-BD28-4ED5-915F-6A5BEF0F7E94}" destId="{42D4992A-7CC1-403D-88FF-8C0AFC373589}" srcOrd="5" destOrd="0" presId="urn:microsoft.com/office/officeart/2005/8/layout/vList2"/>
    <dgm:cxn modelId="{56A0B725-EE43-4B5D-A26A-F28A967685E0}" type="presParOf" srcId="{7D8AC1E9-BD28-4ED5-915F-6A5BEF0F7E94}" destId="{3E290A3E-85E4-478F-B06C-C420D54635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C7E706-EAC5-419F-8040-A48570B9A66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A646008-F7DD-4857-9EA5-A6D7893E048C}">
      <dgm:prSet phldrT="[Testo]"/>
      <dgm:spPr/>
      <dgm:t>
        <a:bodyPr/>
        <a:lstStyle/>
        <a:p>
          <a:r>
            <a:rPr lang="it-IT" b="1" dirty="0"/>
            <a:t>L’individuazione delle Dimensioni di Valore</a:t>
          </a:r>
        </a:p>
      </dgm:t>
    </dgm:pt>
    <dgm:pt modelId="{A7A91793-48B2-4BD7-9835-6E5C3ECE887A}" type="parTrans" cxnId="{ECA1F6CB-AAA7-4DC4-A32E-12E680769D21}">
      <dgm:prSet/>
      <dgm:spPr/>
      <dgm:t>
        <a:bodyPr/>
        <a:lstStyle/>
        <a:p>
          <a:endParaRPr lang="it-IT" b="1"/>
        </a:p>
      </dgm:t>
    </dgm:pt>
    <dgm:pt modelId="{BDCE3777-DA0D-4FD6-9B9D-7E345A33F519}" type="sibTrans" cxnId="{ECA1F6CB-AAA7-4DC4-A32E-12E680769D21}">
      <dgm:prSet/>
      <dgm:spPr/>
      <dgm:t>
        <a:bodyPr/>
        <a:lstStyle/>
        <a:p>
          <a:endParaRPr lang="it-IT" b="1"/>
        </a:p>
      </dgm:t>
    </dgm:pt>
    <dgm:pt modelId="{60382078-72E2-4504-965B-16F14897594F}">
      <dgm:prSet phldrT="[Testo]"/>
      <dgm:spPr/>
      <dgm:t>
        <a:bodyPr/>
        <a:lstStyle/>
        <a:p>
          <a:r>
            <a:rPr lang="it-IT" b="1" dirty="0"/>
            <a:t>La definizione dell’ecosistema relazionale</a:t>
          </a:r>
        </a:p>
      </dgm:t>
    </dgm:pt>
    <dgm:pt modelId="{A4CB1A3B-5850-4CDD-98FD-D406B9135146}" type="parTrans" cxnId="{E79E9CE3-50EF-4214-A814-4AD685BBADC3}">
      <dgm:prSet/>
      <dgm:spPr/>
      <dgm:t>
        <a:bodyPr/>
        <a:lstStyle/>
        <a:p>
          <a:endParaRPr lang="it-IT" b="1"/>
        </a:p>
      </dgm:t>
    </dgm:pt>
    <dgm:pt modelId="{CF9B9A67-A2E6-42C7-8476-F4827CAFE2DF}" type="sibTrans" cxnId="{E79E9CE3-50EF-4214-A814-4AD685BBADC3}">
      <dgm:prSet/>
      <dgm:spPr/>
      <dgm:t>
        <a:bodyPr/>
        <a:lstStyle/>
        <a:p>
          <a:endParaRPr lang="it-IT" b="1"/>
        </a:p>
      </dgm:t>
    </dgm:pt>
    <dgm:pt modelId="{3084D54E-D0A0-4274-A643-3749290DF22B}">
      <dgm:prSet phldrT="[Testo]"/>
      <dgm:spPr/>
      <dgm:t>
        <a:bodyPr/>
        <a:lstStyle/>
        <a:p>
          <a:r>
            <a:rPr lang="it-IT" b="1" dirty="0"/>
            <a:t>Lo strumento della Catena del Valore dell’impatto e il passaggio agli indicatori</a:t>
          </a:r>
        </a:p>
      </dgm:t>
    </dgm:pt>
    <dgm:pt modelId="{A844575F-0319-4DD7-8E25-3807F6D223ED}" type="parTrans" cxnId="{DA79E992-234A-47A6-ABCF-429E10EC47AF}">
      <dgm:prSet/>
      <dgm:spPr/>
      <dgm:t>
        <a:bodyPr/>
        <a:lstStyle/>
        <a:p>
          <a:endParaRPr lang="it-IT" b="1"/>
        </a:p>
      </dgm:t>
    </dgm:pt>
    <dgm:pt modelId="{8B22BC14-B1BF-491E-B3E7-4201A046DB8C}" type="sibTrans" cxnId="{DA79E992-234A-47A6-ABCF-429E10EC47AF}">
      <dgm:prSet/>
      <dgm:spPr/>
      <dgm:t>
        <a:bodyPr/>
        <a:lstStyle/>
        <a:p>
          <a:endParaRPr lang="it-IT" b="1"/>
        </a:p>
      </dgm:t>
    </dgm:pt>
    <dgm:pt modelId="{F6DD1E3A-CF2A-4BA7-B9A3-2EB59E08AB96}">
      <dgm:prSet phldrT="[Testo]" custT="1"/>
      <dgm:spPr/>
      <dgm:t>
        <a:bodyPr/>
        <a:lstStyle/>
        <a:p>
          <a:r>
            <a:rPr lang="it-IT" sz="1000" b="0" dirty="0"/>
            <a:t>Caratteristiche positive che lo identificano e lo differenziano rispetto ad altre iniziative relative allo stesso ambito di intervento</a:t>
          </a:r>
        </a:p>
      </dgm:t>
    </dgm:pt>
    <dgm:pt modelId="{1D6CC0B6-D354-4006-9E76-CB5EFF0985C7}" type="parTrans" cxnId="{2E835911-1EEF-4051-8B8F-8E2A61C5CDA7}">
      <dgm:prSet/>
      <dgm:spPr/>
      <dgm:t>
        <a:bodyPr/>
        <a:lstStyle/>
        <a:p>
          <a:endParaRPr lang="it-IT"/>
        </a:p>
      </dgm:t>
    </dgm:pt>
    <dgm:pt modelId="{381120FE-4D88-42A1-8187-F553C82878C1}" type="sibTrans" cxnId="{2E835911-1EEF-4051-8B8F-8E2A61C5CDA7}">
      <dgm:prSet/>
      <dgm:spPr/>
      <dgm:t>
        <a:bodyPr/>
        <a:lstStyle/>
        <a:p>
          <a:endParaRPr lang="it-IT"/>
        </a:p>
      </dgm:t>
    </dgm:pt>
    <dgm:pt modelId="{5427C6DC-0B86-4A6E-BDD0-8AF22E1EC6EF}">
      <dgm:prSet phldrT="[Testo]" custT="1"/>
      <dgm:spPr/>
      <dgm:t>
        <a:bodyPr/>
        <a:lstStyle/>
        <a:p>
          <a:r>
            <a:rPr lang="it-IT" sz="1000" b="0" dirty="0"/>
            <a:t>Qualifichiamo la relazione che abbiamo con le persone e le organizzazioni con cui siamo in relazione </a:t>
          </a:r>
        </a:p>
      </dgm:t>
    </dgm:pt>
    <dgm:pt modelId="{568F6B0F-F231-40C8-A44E-DE75A1C5CC2F}" type="parTrans" cxnId="{5F4FB525-07A7-40B0-A517-94062316EB62}">
      <dgm:prSet/>
      <dgm:spPr/>
      <dgm:t>
        <a:bodyPr/>
        <a:lstStyle/>
        <a:p>
          <a:endParaRPr lang="it-IT"/>
        </a:p>
      </dgm:t>
    </dgm:pt>
    <dgm:pt modelId="{920A2A00-9CBC-4554-BE7C-31D2050E93C0}" type="sibTrans" cxnId="{5F4FB525-07A7-40B0-A517-94062316EB62}">
      <dgm:prSet/>
      <dgm:spPr/>
      <dgm:t>
        <a:bodyPr/>
        <a:lstStyle/>
        <a:p>
          <a:endParaRPr lang="it-IT"/>
        </a:p>
      </dgm:t>
    </dgm:pt>
    <dgm:pt modelId="{ACBE6BB1-9016-46A0-8094-A6FDDDEB669C}">
      <dgm:prSet phldrT="[Testo]" custT="1"/>
      <dgm:spPr/>
      <dgm:t>
        <a:bodyPr/>
        <a:lstStyle/>
        <a:p>
          <a:r>
            <a:rPr lang="it-IT" sz="1000" b="0" dirty="0"/>
            <a:t>Letteratura: modelli logici basati sul processo + approccio partecipativo</a:t>
          </a:r>
        </a:p>
      </dgm:t>
    </dgm:pt>
    <dgm:pt modelId="{4CC33920-EF8F-47E3-8E65-E74C8661E69C}" type="parTrans" cxnId="{8A740E26-483A-42BF-9799-FFFE41F0C42D}">
      <dgm:prSet/>
      <dgm:spPr/>
      <dgm:t>
        <a:bodyPr/>
        <a:lstStyle/>
        <a:p>
          <a:endParaRPr lang="it-IT"/>
        </a:p>
      </dgm:t>
    </dgm:pt>
    <dgm:pt modelId="{66A7A4AF-7B8F-44D8-B932-A106A565E42F}" type="sibTrans" cxnId="{8A740E26-483A-42BF-9799-FFFE41F0C42D}">
      <dgm:prSet/>
      <dgm:spPr/>
      <dgm:t>
        <a:bodyPr/>
        <a:lstStyle/>
        <a:p>
          <a:endParaRPr lang="it-IT"/>
        </a:p>
      </dgm:t>
    </dgm:pt>
    <dgm:pt modelId="{86F01908-72D5-40FA-A3B9-EC750A56EFF1}">
      <dgm:prSet phldrT="[Testo]" custT="1"/>
      <dgm:spPr/>
      <dgm:t>
        <a:bodyPr/>
        <a:lstStyle/>
        <a:p>
          <a:r>
            <a:rPr lang="it-IT" sz="1000" b="0" dirty="0"/>
            <a:t>Set di indicatori quali-quantitativi</a:t>
          </a:r>
        </a:p>
      </dgm:t>
    </dgm:pt>
    <dgm:pt modelId="{3006C529-3C2F-4737-A823-40C4F4405FC7}" type="parTrans" cxnId="{191406C5-A9EA-47DB-BC86-54318D6B4048}">
      <dgm:prSet/>
      <dgm:spPr/>
      <dgm:t>
        <a:bodyPr/>
        <a:lstStyle/>
        <a:p>
          <a:endParaRPr lang="it-IT"/>
        </a:p>
      </dgm:t>
    </dgm:pt>
    <dgm:pt modelId="{6168C458-E14A-4F29-BE50-48494482682F}" type="sibTrans" cxnId="{191406C5-A9EA-47DB-BC86-54318D6B4048}">
      <dgm:prSet/>
      <dgm:spPr/>
      <dgm:t>
        <a:bodyPr/>
        <a:lstStyle/>
        <a:p>
          <a:endParaRPr lang="it-IT"/>
        </a:p>
      </dgm:t>
    </dgm:pt>
    <dgm:pt modelId="{A1B1F31D-373D-470A-88B5-862693145FA5}" type="pres">
      <dgm:prSet presAssocID="{E0C7E706-EAC5-419F-8040-A48570B9A663}" presName="rootnode" presStyleCnt="0">
        <dgm:presLayoutVars>
          <dgm:chMax/>
          <dgm:chPref/>
          <dgm:dir/>
          <dgm:animLvl val="lvl"/>
        </dgm:presLayoutVars>
      </dgm:prSet>
      <dgm:spPr/>
    </dgm:pt>
    <dgm:pt modelId="{C1DF845A-E060-4BAF-94C1-FEF1702761D9}" type="pres">
      <dgm:prSet presAssocID="{3A646008-F7DD-4857-9EA5-A6D7893E048C}" presName="composite" presStyleCnt="0"/>
      <dgm:spPr/>
    </dgm:pt>
    <dgm:pt modelId="{3637A8A6-25BE-44F4-98D8-CBEB1B329E82}" type="pres">
      <dgm:prSet presAssocID="{3A646008-F7DD-4857-9EA5-A6D7893E048C}" presName="bentUpArrow1" presStyleLbl="alignImgPlace1" presStyleIdx="0" presStyleCnt="2"/>
      <dgm:spPr/>
    </dgm:pt>
    <dgm:pt modelId="{EAE38873-57C3-436F-9D78-A15527C4A0BA}" type="pres">
      <dgm:prSet presAssocID="{3A646008-F7DD-4857-9EA5-A6D7893E048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71CB806-F415-4003-8BE0-92F92EEAD4F6}" type="pres">
      <dgm:prSet presAssocID="{3A646008-F7DD-4857-9EA5-A6D7893E048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9EF56C2-5C10-49F3-9C64-7216FA34B11F}" type="pres">
      <dgm:prSet presAssocID="{BDCE3777-DA0D-4FD6-9B9D-7E345A33F519}" presName="sibTrans" presStyleCnt="0"/>
      <dgm:spPr/>
    </dgm:pt>
    <dgm:pt modelId="{8F04B5F6-152F-43DB-A303-956B9CE7A013}" type="pres">
      <dgm:prSet presAssocID="{60382078-72E2-4504-965B-16F14897594F}" presName="composite" presStyleCnt="0"/>
      <dgm:spPr/>
    </dgm:pt>
    <dgm:pt modelId="{188E0C39-2FD5-4282-962A-9AB295268477}" type="pres">
      <dgm:prSet presAssocID="{60382078-72E2-4504-965B-16F14897594F}" presName="bentUpArrow1" presStyleLbl="alignImgPlace1" presStyleIdx="1" presStyleCnt="2"/>
      <dgm:spPr/>
    </dgm:pt>
    <dgm:pt modelId="{2B1F7BF3-C7C2-48BA-8061-3D4DD74DC32C}" type="pres">
      <dgm:prSet presAssocID="{60382078-72E2-4504-965B-16F14897594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F1ED665-8148-49B8-8FA3-9719625ED270}" type="pres">
      <dgm:prSet presAssocID="{60382078-72E2-4504-965B-16F14897594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683344-5F77-4192-9D9F-F80DD21BE2DF}" type="pres">
      <dgm:prSet presAssocID="{CF9B9A67-A2E6-42C7-8476-F4827CAFE2DF}" presName="sibTrans" presStyleCnt="0"/>
      <dgm:spPr/>
    </dgm:pt>
    <dgm:pt modelId="{0555D31F-6B2C-41D0-B869-6F603FAB6A55}" type="pres">
      <dgm:prSet presAssocID="{3084D54E-D0A0-4274-A643-3749290DF22B}" presName="composite" presStyleCnt="0"/>
      <dgm:spPr/>
    </dgm:pt>
    <dgm:pt modelId="{460EDCB5-4E38-4AE9-A2CD-5D65EE110A26}" type="pres">
      <dgm:prSet presAssocID="{3084D54E-D0A0-4274-A643-3749290DF22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5E33C91-FCB4-404C-9533-261E25415D97}" type="pres">
      <dgm:prSet presAssocID="{3084D54E-D0A0-4274-A643-3749290DF2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835911-1EEF-4051-8B8F-8E2A61C5CDA7}" srcId="{3A646008-F7DD-4857-9EA5-A6D7893E048C}" destId="{F6DD1E3A-CF2A-4BA7-B9A3-2EB59E08AB96}" srcOrd="0" destOrd="0" parTransId="{1D6CC0B6-D354-4006-9E76-CB5EFF0985C7}" sibTransId="{381120FE-4D88-42A1-8187-F553C82878C1}"/>
    <dgm:cxn modelId="{5F4FB525-07A7-40B0-A517-94062316EB62}" srcId="{60382078-72E2-4504-965B-16F14897594F}" destId="{5427C6DC-0B86-4A6E-BDD0-8AF22E1EC6EF}" srcOrd="0" destOrd="0" parTransId="{568F6B0F-F231-40C8-A44E-DE75A1C5CC2F}" sibTransId="{920A2A00-9CBC-4554-BE7C-31D2050E93C0}"/>
    <dgm:cxn modelId="{8A740E26-483A-42BF-9799-FFFE41F0C42D}" srcId="{3084D54E-D0A0-4274-A643-3749290DF22B}" destId="{ACBE6BB1-9016-46A0-8094-A6FDDDEB669C}" srcOrd="0" destOrd="0" parTransId="{4CC33920-EF8F-47E3-8E65-E74C8661E69C}" sibTransId="{66A7A4AF-7B8F-44D8-B932-A106A565E42F}"/>
    <dgm:cxn modelId="{64F8402B-3D8F-4F81-A26D-D0D452401082}" type="presOf" srcId="{F6DD1E3A-CF2A-4BA7-B9A3-2EB59E08AB96}" destId="{171CB806-F415-4003-8BE0-92F92EEAD4F6}" srcOrd="0" destOrd="0" presId="urn:microsoft.com/office/officeart/2005/8/layout/StepDownProcess"/>
    <dgm:cxn modelId="{C2125245-42BC-4C7C-BA0C-5875C80D373D}" type="presOf" srcId="{E0C7E706-EAC5-419F-8040-A48570B9A663}" destId="{A1B1F31D-373D-470A-88B5-862693145FA5}" srcOrd="0" destOrd="0" presId="urn:microsoft.com/office/officeart/2005/8/layout/StepDownProcess"/>
    <dgm:cxn modelId="{10326F8F-DD43-4DD6-85EC-C0CA7B6FD2F6}" type="presOf" srcId="{5427C6DC-0B86-4A6E-BDD0-8AF22E1EC6EF}" destId="{8F1ED665-8148-49B8-8FA3-9719625ED270}" srcOrd="0" destOrd="0" presId="urn:microsoft.com/office/officeart/2005/8/layout/StepDownProcess"/>
    <dgm:cxn modelId="{DA79E992-234A-47A6-ABCF-429E10EC47AF}" srcId="{E0C7E706-EAC5-419F-8040-A48570B9A663}" destId="{3084D54E-D0A0-4274-A643-3749290DF22B}" srcOrd="2" destOrd="0" parTransId="{A844575F-0319-4DD7-8E25-3807F6D223ED}" sibTransId="{8B22BC14-B1BF-491E-B3E7-4201A046DB8C}"/>
    <dgm:cxn modelId="{C0211CA0-89DA-4EF0-841B-D4D632DC1F76}" type="presOf" srcId="{3084D54E-D0A0-4274-A643-3749290DF22B}" destId="{460EDCB5-4E38-4AE9-A2CD-5D65EE110A26}" srcOrd="0" destOrd="0" presId="urn:microsoft.com/office/officeart/2005/8/layout/StepDownProcess"/>
    <dgm:cxn modelId="{4FD3B5B5-C0AA-4003-958F-7F71247F812B}" type="presOf" srcId="{ACBE6BB1-9016-46A0-8094-A6FDDDEB669C}" destId="{85E33C91-FCB4-404C-9533-261E25415D97}" srcOrd="0" destOrd="0" presId="urn:microsoft.com/office/officeart/2005/8/layout/StepDownProcess"/>
    <dgm:cxn modelId="{191406C5-A9EA-47DB-BC86-54318D6B4048}" srcId="{3084D54E-D0A0-4274-A643-3749290DF22B}" destId="{86F01908-72D5-40FA-A3B9-EC750A56EFF1}" srcOrd="1" destOrd="0" parTransId="{3006C529-3C2F-4737-A823-40C4F4405FC7}" sibTransId="{6168C458-E14A-4F29-BE50-48494482682F}"/>
    <dgm:cxn modelId="{ECA1F6CB-AAA7-4DC4-A32E-12E680769D21}" srcId="{E0C7E706-EAC5-419F-8040-A48570B9A663}" destId="{3A646008-F7DD-4857-9EA5-A6D7893E048C}" srcOrd="0" destOrd="0" parTransId="{A7A91793-48B2-4BD7-9835-6E5C3ECE887A}" sibTransId="{BDCE3777-DA0D-4FD6-9B9D-7E345A33F519}"/>
    <dgm:cxn modelId="{4C99F7CF-737C-4F84-969D-CE738F7859F2}" type="presOf" srcId="{3A646008-F7DD-4857-9EA5-A6D7893E048C}" destId="{EAE38873-57C3-436F-9D78-A15527C4A0BA}" srcOrd="0" destOrd="0" presId="urn:microsoft.com/office/officeart/2005/8/layout/StepDownProcess"/>
    <dgm:cxn modelId="{CFFE3CD0-44F6-4C84-9146-41C44D0FACBC}" type="presOf" srcId="{86F01908-72D5-40FA-A3B9-EC750A56EFF1}" destId="{85E33C91-FCB4-404C-9533-261E25415D97}" srcOrd="0" destOrd="1" presId="urn:microsoft.com/office/officeart/2005/8/layout/StepDownProcess"/>
    <dgm:cxn modelId="{E79E9CE3-50EF-4214-A814-4AD685BBADC3}" srcId="{E0C7E706-EAC5-419F-8040-A48570B9A663}" destId="{60382078-72E2-4504-965B-16F14897594F}" srcOrd="1" destOrd="0" parTransId="{A4CB1A3B-5850-4CDD-98FD-D406B9135146}" sibTransId="{CF9B9A67-A2E6-42C7-8476-F4827CAFE2DF}"/>
    <dgm:cxn modelId="{4293B8EB-5FA7-4C84-8C57-4FA8C3ECA0B3}" type="presOf" srcId="{60382078-72E2-4504-965B-16F14897594F}" destId="{2B1F7BF3-C7C2-48BA-8061-3D4DD74DC32C}" srcOrd="0" destOrd="0" presId="urn:microsoft.com/office/officeart/2005/8/layout/StepDownProcess"/>
    <dgm:cxn modelId="{22324DDF-7325-4ED3-B31A-A08AC5076ACB}" type="presParOf" srcId="{A1B1F31D-373D-470A-88B5-862693145FA5}" destId="{C1DF845A-E060-4BAF-94C1-FEF1702761D9}" srcOrd="0" destOrd="0" presId="urn:microsoft.com/office/officeart/2005/8/layout/StepDownProcess"/>
    <dgm:cxn modelId="{08CEEF85-B9C0-4C8D-A142-E6735E081FCF}" type="presParOf" srcId="{C1DF845A-E060-4BAF-94C1-FEF1702761D9}" destId="{3637A8A6-25BE-44F4-98D8-CBEB1B329E82}" srcOrd="0" destOrd="0" presId="urn:microsoft.com/office/officeart/2005/8/layout/StepDownProcess"/>
    <dgm:cxn modelId="{3771CFE1-3CD8-4BAC-8685-CAE8E75841FF}" type="presParOf" srcId="{C1DF845A-E060-4BAF-94C1-FEF1702761D9}" destId="{EAE38873-57C3-436F-9D78-A15527C4A0BA}" srcOrd="1" destOrd="0" presId="urn:microsoft.com/office/officeart/2005/8/layout/StepDownProcess"/>
    <dgm:cxn modelId="{7FA825E8-9432-4020-B184-F38532390DBB}" type="presParOf" srcId="{C1DF845A-E060-4BAF-94C1-FEF1702761D9}" destId="{171CB806-F415-4003-8BE0-92F92EEAD4F6}" srcOrd="2" destOrd="0" presId="urn:microsoft.com/office/officeart/2005/8/layout/StepDownProcess"/>
    <dgm:cxn modelId="{BB912B63-77C8-47D3-B773-EFA78E523049}" type="presParOf" srcId="{A1B1F31D-373D-470A-88B5-862693145FA5}" destId="{A9EF56C2-5C10-49F3-9C64-7216FA34B11F}" srcOrd="1" destOrd="0" presId="urn:microsoft.com/office/officeart/2005/8/layout/StepDownProcess"/>
    <dgm:cxn modelId="{CB594E32-272B-47AC-BFFA-BE4AD716C372}" type="presParOf" srcId="{A1B1F31D-373D-470A-88B5-862693145FA5}" destId="{8F04B5F6-152F-43DB-A303-956B9CE7A013}" srcOrd="2" destOrd="0" presId="urn:microsoft.com/office/officeart/2005/8/layout/StepDownProcess"/>
    <dgm:cxn modelId="{016B89B8-3D7E-4E28-A117-1DB23B8F7A83}" type="presParOf" srcId="{8F04B5F6-152F-43DB-A303-956B9CE7A013}" destId="{188E0C39-2FD5-4282-962A-9AB295268477}" srcOrd="0" destOrd="0" presId="urn:microsoft.com/office/officeart/2005/8/layout/StepDownProcess"/>
    <dgm:cxn modelId="{18C973FD-70F8-457C-9E73-BC53A429F59A}" type="presParOf" srcId="{8F04B5F6-152F-43DB-A303-956B9CE7A013}" destId="{2B1F7BF3-C7C2-48BA-8061-3D4DD74DC32C}" srcOrd="1" destOrd="0" presId="urn:microsoft.com/office/officeart/2005/8/layout/StepDownProcess"/>
    <dgm:cxn modelId="{968C18DA-DDFD-4334-9DCB-AF0F42645ED5}" type="presParOf" srcId="{8F04B5F6-152F-43DB-A303-956B9CE7A013}" destId="{8F1ED665-8148-49B8-8FA3-9719625ED270}" srcOrd="2" destOrd="0" presId="urn:microsoft.com/office/officeart/2005/8/layout/StepDownProcess"/>
    <dgm:cxn modelId="{B1A6EDB0-2847-4382-89AB-13943FFCF149}" type="presParOf" srcId="{A1B1F31D-373D-470A-88B5-862693145FA5}" destId="{2A683344-5F77-4192-9D9F-F80DD21BE2DF}" srcOrd="3" destOrd="0" presId="urn:microsoft.com/office/officeart/2005/8/layout/StepDownProcess"/>
    <dgm:cxn modelId="{02A62845-0835-43B3-9F99-3051077030AC}" type="presParOf" srcId="{A1B1F31D-373D-470A-88B5-862693145FA5}" destId="{0555D31F-6B2C-41D0-B869-6F603FAB6A55}" srcOrd="4" destOrd="0" presId="urn:microsoft.com/office/officeart/2005/8/layout/StepDownProcess"/>
    <dgm:cxn modelId="{6C8E1503-3A96-486D-A06A-1B25042D0433}" type="presParOf" srcId="{0555D31F-6B2C-41D0-B869-6F603FAB6A55}" destId="{460EDCB5-4E38-4AE9-A2CD-5D65EE110A26}" srcOrd="0" destOrd="0" presId="urn:microsoft.com/office/officeart/2005/8/layout/StepDownProcess"/>
    <dgm:cxn modelId="{7CA86618-BEEC-46A3-BE73-BAAFE491ECF4}" type="presParOf" srcId="{0555D31F-6B2C-41D0-B869-6F603FAB6A55}" destId="{85E33C91-FCB4-404C-9533-261E25415D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391770-F50A-4E41-A7D6-C5BD4265CC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7EAF904E-AF9C-4DBB-B9DD-FFE2DFA6FA2C}">
      <dgm:prSet phldrT="[Testo]"/>
      <dgm:spPr/>
      <dgm:t>
        <a:bodyPr/>
        <a:lstStyle/>
        <a:p>
          <a:r>
            <a:rPr lang="it-IT" dirty="0"/>
            <a:t>La valenza strategica della valutazione per il progetto Staff di Prossimità di Fondazione </a:t>
          </a:r>
          <a:r>
            <a:rPr lang="it-IT" cap="all" baseline="0" dirty="0" err="1"/>
            <a:t>è</a:t>
          </a:r>
          <a:r>
            <a:rPr lang="it-IT" dirty="0" err="1"/>
            <a:t>bbene</a:t>
          </a:r>
          <a:r>
            <a:rPr lang="it-IT" dirty="0"/>
            <a:t>:</a:t>
          </a:r>
        </a:p>
      </dgm:t>
    </dgm:pt>
    <dgm:pt modelId="{5ADA467E-681C-42CF-A3F1-9745C4FB64C9}" type="parTrans" cxnId="{C304E5B2-2799-47CF-913E-EA0D3C453D20}">
      <dgm:prSet/>
      <dgm:spPr/>
      <dgm:t>
        <a:bodyPr/>
        <a:lstStyle/>
        <a:p>
          <a:endParaRPr lang="it-IT"/>
        </a:p>
      </dgm:t>
    </dgm:pt>
    <dgm:pt modelId="{5EE0266D-97D9-4D90-B291-06AA98B31CE5}" type="sibTrans" cxnId="{C304E5B2-2799-47CF-913E-EA0D3C453D20}">
      <dgm:prSet/>
      <dgm:spPr/>
      <dgm:t>
        <a:bodyPr/>
        <a:lstStyle/>
        <a:p>
          <a:endParaRPr lang="it-IT"/>
        </a:p>
      </dgm:t>
    </dgm:pt>
    <dgm:pt modelId="{4906DF22-EE71-40CC-9248-EA962CFB215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Il riorientamento delle attività nella seconda annualità (focus su giovani e imprenditorialità)</a:t>
          </a:r>
        </a:p>
      </dgm:t>
    </dgm:pt>
    <dgm:pt modelId="{97A9F5A0-0DF0-4EF8-9D00-D6EF276F3F76}" type="parTrans" cxnId="{3C3C56E0-7697-422D-A554-BFC1CCFE6893}">
      <dgm:prSet/>
      <dgm:spPr/>
      <dgm:t>
        <a:bodyPr/>
        <a:lstStyle/>
        <a:p>
          <a:endParaRPr lang="it-IT"/>
        </a:p>
      </dgm:t>
    </dgm:pt>
    <dgm:pt modelId="{84310882-4957-40E3-AC5B-565078E4C4FA}" type="sibTrans" cxnId="{3C3C56E0-7697-422D-A554-BFC1CCFE6893}">
      <dgm:prSet/>
      <dgm:spPr/>
      <dgm:t>
        <a:bodyPr/>
        <a:lstStyle/>
        <a:p>
          <a:endParaRPr lang="it-IT"/>
        </a:p>
      </dgm:t>
    </dgm:pt>
    <dgm:pt modelId="{921B8998-7676-46CB-BA09-FC607BB20E2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La sistematizzazione della raccolta dati attraverso una piattaforma digitale</a:t>
          </a:r>
        </a:p>
      </dgm:t>
    </dgm:pt>
    <dgm:pt modelId="{FAE0E095-77F2-4500-B1CB-8E21C432312F}" type="parTrans" cxnId="{FC98DE18-804E-40B9-AC05-9020F5CA4FDD}">
      <dgm:prSet/>
      <dgm:spPr/>
      <dgm:t>
        <a:bodyPr/>
        <a:lstStyle/>
        <a:p>
          <a:endParaRPr lang="it-IT"/>
        </a:p>
      </dgm:t>
    </dgm:pt>
    <dgm:pt modelId="{C9506214-A337-43E7-837A-E88A80485830}" type="sibTrans" cxnId="{FC98DE18-804E-40B9-AC05-9020F5CA4FDD}">
      <dgm:prSet/>
      <dgm:spPr/>
      <dgm:t>
        <a:bodyPr/>
        <a:lstStyle/>
        <a:p>
          <a:endParaRPr lang="it-IT"/>
        </a:p>
      </dgm:t>
    </dgm:pt>
    <dgm:pt modelId="{AE93F4CB-70F6-47D5-B339-DDA03FB3BC40}">
      <dgm:prSet/>
      <dgm:spPr/>
      <dgm:t>
        <a:bodyPr/>
        <a:lstStyle/>
        <a:p>
          <a:r>
            <a:rPr lang="it-IT" dirty="0"/>
            <a:t>Apprendimenti e sviluppi futuri</a:t>
          </a:r>
        </a:p>
      </dgm:t>
    </dgm:pt>
    <dgm:pt modelId="{97DC34D5-0B69-401E-984A-4F1EE2521CF2}" type="parTrans" cxnId="{5456938F-AF59-4342-95EE-CF150D85D603}">
      <dgm:prSet/>
      <dgm:spPr/>
      <dgm:t>
        <a:bodyPr/>
        <a:lstStyle/>
        <a:p>
          <a:endParaRPr lang="it-IT"/>
        </a:p>
      </dgm:t>
    </dgm:pt>
    <dgm:pt modelId="{E56E2583-A24F-4CEE-83EE-0A23E2B2BCCB}" type="sibTrans" cxnId="{5456938F-AF59-4342-95EE-CF150D85D603}">
      <dgm:prSet/>
      <dgm:spPr/>
      <dgm:t>
        <a:bodyPr/>
        <a:lstStyle/>
        <a:p>
          <a:endParaRPr lang="it-IT"/>
        </a:p>
      </dgm:t>
    </dgm:pt>
    <dgm:pt modelId="{7DDDC343-2FC6-409D-8F20-4939BC18A44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Comunicazione</a:t>
          </a:r>
        </a:p>
      </dgm:t>
    </dgm:pt>
    <dgm:pt modelId="{53B2891B-24E5-4E6F-8D19-FDD1AD6E3CCB}" type="parTrans" cxnId="{9DF7599A-7E3B-4284-9BD3-E11D616BC8B5}">
      <dgm:prSet/>
      <dgm:spPr/>
      <dgm:t>
        <a:bodyPr/>
        <a:lstStyle/>
        <a:p>
          <a:endParaRPr lang="it-IT"/>
        </a:p>
      </dgm:t>
    </dgm:pt>
    <dgm:pt modelId="{B1C976DE-77FD-43A1-A738-1270BBB04D3C}" type="sibTrans" cxnId="{9DF7599A-7E3B-4284-9BD3-E11D616BC8B5}">
      <dgm:prSet/>
      <dgm:spPr/>
      <dgm:t>
        <a:bodyPr/>
        <a:lstStyle/>
        <a:p>
          <a:endParaRPr lang="it-IT"/>
        </a:p>
      </dgm:t>
    </dgm:pt>
    <dgm:pt modelId="{61A799A1-9180-4C90-96E4-FD72BF6D21FA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Creazione consapevolezza e competenze dello staff</a:t>
          </a:r>
        </a:p>
      </dgm:t>
    </dgm:pt>
    <dgm:pt modelId="{F51352AE-C804-43DB-8BD1-A7CA006C083D}" type="parTrans" cxnId="{ACBB591A-DC3F-49CC-8AB6-8C018038EBC8}">
      <dgm:prSet/>
      <dgm:spPr/>
      <dgm:t>
        <a:bodyPr/>
        <a:lstStyle/>
        <a:p>
          <a:endParaRPr lang="it-IT"/>
        </a:p>
      </dgm:t>
    </dgm:pt>
    <dgm:pt modelId="{9DDE1A5A-C4AB-4483-975C-C1D93E3B4AA8}" type="sibTrans" cxnId="{ACBB591A-DC3F-49CC-8AB6-8C018038EBC8}">
      <dgm:prSet/>
      <dgm:spPr/>
      <dgm:t>
        <a:bodyPr/>
        <a:lstStyle/>
        <a:p>
          <a:endParaRPr lang="it-IT"/>
        </a:p>
      </dgm:t>
    </dgm:pt>
    <dgm:pt modelId="{67F92FEE-4F34-4127-AD9F-8935078F5342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Non basta una piattaforma, ci vuole un approccio</a:t>
          </a:r>
        </a:p>
      </dgm:t>
    </dgm:pt>
    <dgm:pt modelId="{122352DD-96F7-41A5-B141-810F26B26765}" type="parTrans" cxnId="{EB49C5DA-D0B1-4DB4-9B99-1363C985C7ED}">
      <dgm:prSet/>
      <dgm:spPr/>
      <dgm:t>
        <a:bodyPr/>
        <a:lstStyle/>
        <a:p>
          <a:endParaRPr lang="it-IT"/>
        </a:p>
      </dgm:t>
    </dgm:pt>
    <dgm:pt modelId="{0DE76FDC-7FE7-47C1-ADAE-17F23B1638CF}" type="sibTrans" cxnId="{EB49C5DA-D0B1-4DB4-9B99-1363C985C7ED}">
      <dgm:prSet/>
      <dgm:spPr/>
      <dgm:t>
        <a:bodyPr/>
        <a:lstStyle/>
        <a:p>
          <a:endParaRPr lang="it-IT"/>
        </a:p>
      </dgm:t>
    </dgm:pt>
    <dgm:pt modelId="{52C7B108-2158-4ABC-B249-8E2531FA6FD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Frammentazione annuale</a:t>
          </a:r>
        </a:p>
      </dgm:t>
    </dgm:pt>
    <dgm:pt modelId="{17D682E9-E2E7-4F94-BD59-CDFC4A97AED8}" type="parTrans" cxnId="{EAFDA685-EE09-41EC-B71A-553D7CC0273B}">
      <dgm:prSet/>
      <dgm:spPr/>
      <dgm:t>
        <a:bodyPr/>
        <a:lstStyle/>
        <a:p>
          <a:endParaRPr lang="it-IT"/>
        </a:p>
      </dgm:t>
    </dgm:pt>
    <dgm:pt modelId="{3D5310DF-4E2F-40E8-815D-EBDC7BEAC2A6}" type="sibTrans" cxnId="{EAFDA685-EE09-41EC-B71A-553D7CC0273B}">
      <dgm:prSet/>
      <dgm:spPr/>
      <dgm:t>
        <a:bodyPr/>
        <a:lstStyle/>
        <a:p>
          <a:endParaRPr lang="it-IT"/>
        </a:p>
      </dgm:t>
    </dgm:pt>
    <dgm:pt modelId="{BC3DBBB7-85CE-4A13-AADE-13188EF138CA}" type="pres">
      <dgm:prSet presAssocID="{FC391770-F50A-4E41-A7D6-C5BD4265CC7A}" presName="linear" presStyleCnt="0">
        <dgm:presLayoutVars>
          <dgm:animLvl val="lvl"/>
          <dgm:resizeHandles val="exact"/>
        </dgm:presLayoutVars>
      </dgm:prSet>
      <dgm:spPr/>
    </dgm:pt>
    <dgm:pt modelId="{CBC95680-F781-4208-8381-BBFBCD455FD2}" type="pres">
      <dgm:prSet presAssocID="{7EAF904E-AF9C-4DBB-B9DD-FFE2DFA6FA2C}" presName="parentText" presStyleLbl="node1" presStyleIdx="0" presStyleCnt="2" custLinFactY="-9120" custLinFactNeighborX="30246" custLinFactNeighborY="-100000">
        <dgm:presLayoutVars>
          <dgm:chMax val="0"/>
          <dgm:bulletEnabled val="1"/>
        </dgm:presLayoutVars>
      </dgm:prSet>
      <dgm:spPr/>
    </dgm:pt>
    <dgm:pt modelId="{07B23DEF-E629-40AA-B290-4D66BA3FA2C1}" type="pres">
      <dgm:prSet presAssocID="{7EAF904E-AF9C-4DBB-B9DD-FFE2DFA6FA2C}" presName="childText" presStyleLbl="revTx" presStyleIdx="0" presStyleCnt="2">
        <dgm:presLayoutVars>
          <dgm:bulletEnabled val="1"/>
        </dgm:presLayoutVars>
      </dgm:prSet>
      <dgm:spPr/>
    </dgm:pt>
    <dgm:pt modelId="{9059D17F-1716-4F64-A677-49CCCE41402A}" type="pres">
      <dgm:prSet presAssocID="{AE93F4CB-70F6-47D5-B339-DDA03FB3BC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4857A6-701E-4FCF-BDA5-E63EFBF4A8A3}" type="pres">
      <dgm:prSet presAssocID="{AE93F4CB-70F6-47D5-B339-DDA03FB3BC4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C98DE18-804E-40B9-AC05-9020F5CA4FDD}" srcId="{7EAF904E-AF9C-4DBB-B9DD-FFE2DFA6FA2C}" destId="{921B8998-7676-46CB-BA09-FC607BB20E20}" srcOrd="1" destOrd="0" parTransId="{FAE0E095-77F2-4500-B1CB-8E21C432312F}" sibTransId="{C9506214-A337-43E7-837A-E88A80485830}"/>
    <dgm:cxn modelId="{ACBB591A-DC3F-49CC-8AB6-8C018038EBC8}" srcId="{7EAF904E-AF9C-4DBB-B9DD-FFE2DFA6FA2C}" destId="{61A799A1-9180-4C90-96E4-FD72BF6D21FA}" srcOrd="2" destOrd="0" parTransId="{F51352AE-C804-43DB-8BD1-A7CA006C083D}" sibTransId="{9DDE1A5A-C4AB-4483-975C-C1D93E3B4AA8}"/>
    <dgm:cxn modelId="{C59FE51B-CE82-46F9-931F-607A336D6366}" type="presOf" srcId="{FC391770-F50A-4E41-A7D6-C5BD4265CC7A}" destId="{BC3DBBB7-85CE-4A13-AADE-13188EF138CA}" srcOrd="0" destOrd="0" presId="urn:microsoft.com/office/officeart/2005/8/layout/vList2"/>
    <dgm:cxn modelId="{93EE051F-C920-464C-B17F-A19DE4EA048B}" type="presOf" srcId="{61A799A1-9180-4C90-96E4-FD72BF6D21FA}" destId="{07B23DEF-E629-40AA-B290-4D66BA3FA2C1}" srcOrd="0" destOrd="2" presId="urn:microsoft.com/office/officeart/2005/8/layout/vList2"/>
    <dgm:cxn modelId="{388DF766-AA89-4ED4-90B0-B087A9A34D6D}" type="presOf" srcId="{52C7B108-2158-4ABC-B249-8E2531FA6FDC}" destId="{FD4857A6-701E-4FCF-BDA5-E63EFBF4A8A3}" srcOrd="0" destOrd="2" presId="urn:microsoft.com/office/officeart/2005/8/layout/vList2"/>
    <dgm:cxn modelId="{CD805169-8656-47AE-A289-AAEABED3761C}" type="presOf" srcId="{67F92FEE-4F34-4127-AD9F-8935078F5342}" destId="{FD4857A6-701E-4FCF-BDA5-E63EFBF4A8A3}" srcOrd="0" destOrd="0" presId="urn:microsoft.com/office/officeart/2005/8/layout/vList2"/>
    <dgm:cxn modelId="{A3C47673-9A4F-4237-AAF8-570DDEA31F9F}" type="presOf" srcId="{7DDDC343-2FC6-409D-8F20-4939BC18A44C}" destId="{FD4857A6-701E-4FCF-BDA5-E63EFBF4A8A3}" srcOrd="0" destOrd="1" presId="urn:microsoft.com/office/officeart/2005/8/layout/vList2"/>
    <dgm:cxn modelId="{0A61B478-526D-4DA3-859A-DB58EBE5A63B}" type="presOf" srcId="{7EAF904E-AF9C-4DBB-B9DD-FFE2DFA6FA2C}" destId="{CBC95680-F781-4208-8381-BBFBCD455FD2}" srcOrd="0" destOrd="0" presId="urn:microsoft.com/office/officeart/2005/8/layout/vList2"/>
    <dgm:cxn modelId="{EAFDA685-EE09-41EC-B71A-553D7CC0273B}" srcId="{AE93F4CB-70F6-47D5-B339-DDA03FB3BC40}" destId="{52C7B108-2158-4ABC-B249-8E2531FA6FDC}" srcOrd="2" destOrd="0" parTransId="{17D682E9-E2E7-4F94-BD59-CDFC4A97AED8}" sibTransId="{3D5310DF-4E2F-40E8-815D-EBDC7BEAC2A6}"/>
    <dgm:cxn modelId="{5456938F-AF59-4342-95EE-CF150D85D603}" srcId="{FC391770-F50A-4E41-A7D6-C5BD4265CC7A}" destId="{AE93F4CB-70F6-47D5-B339-DDA03FB3BC40}" srcOrd="1" destOrd="0" parTransId="{97DC34D5-0B69-401E-984A-4F1EE2521CF2}" sibTransId="{E56E2583-A24F-4CEE-83EE-0A23E2B2BCCB}"/>
    <dgm:cxn modelId="{9DF7599A-7E3B-4284-9BD3-E11D616BC8B5}" srcId="{AE93F4CB-70F6-47D5-B339-DDA03FB3BC40}" destId="{7DDDC343-2FC6-409D-8F20-4939BC18A44C}" srcOrd="1" destOrd="0" parTransId="{53B2891B-24E5-4E6F-8D19-FDD1AD6E3CCB}" sibTransId="{B1C976DE-77FD-43A1-A738-1270BBB04D3C}"/>
    <dgm:cxn modelId="{71C755A8-CBD6-4A57-B846-FF7085F0FF20}" type="presOf" srcId="{4906DF22-EE71-40CC-9248-EA962CFB2153}" destId="{07B23DEF-E629-40AA-B290-4D66BA3FA2C1}" srcOrd="0" destOrd="0" presId="urn:microsoft.com/office/officeart/2005/8/layout/vList2"/>
    <dgm:cxn modelId="{C304E5B2-2799-47CF-913E-EA0D3C453D20}" srcId="{FC391770-F50A-4E41-A7D6-C5BD4265CC7A}" destId="{7EAF904E-AF9C-4DBB-B9DD-FFE2DFA6FA2C}" srcOrd="0" destOrd="0" parTransId="{5ADA467E-681C-42CF-A3F1-9745C4FB64C9}" sibTransId="{5EE0266D-97D9-4D90-B291-06AA98B31CE5}"/>
    <dgm:cxn modelId="{EB49C5DA-D0B1-4DB4-9B99-1363C985C7ED}" srcId="{AE93F4CB-70F6-47D5-B339-DDA03FB3BC40}" destId="{67F92FEE-4F34-4127-AD9F-8935078F5342}" srcOrd="0" destOrd="0" parTransId="{122352DD-96F7-41A5-B141-810F26B26765}" sibTransId="{0DE76FDC-7FE7-47C1-ADAE-17F23B1638CF}"/>
    <dgm:cxn modelId="{3C3C56E0-7697-422D-A554-BFC1CCFE6893}" srcId="{7EAF904E-AF9C-4DBB-B9DD-FFE2DFA6FA2C}" destId="{4906DF22-EE71-40CC-9248-EA962CFB2153}" srcOrd="0" destOrd="0" parTransId="{97A9F5A0-0DF0-4EF8-9D00-D6EF276F3F76}" sibTransId="{84310882-4957-40E3-AC5B-565078E4C4FA}"/>
    <dgm:cxn modelId="{FACB48E9-B424-4226-9804-99EE82600999}" type="presOf" srcId="{AE93F4CB-70F6-47D5-B339-DDA03FB3BC40}" destId="{9059D17F-1716-4F64-A677-49CCCE41402A}" srcOrd="0" destOrd="0" presId="urn:microsoft.com/office/officeart/2005/8/layout/vList2"/>
    <dgm:cxn modelId="{382236F6-3AEA-4446-B386-09FA7F93CAEF}" type="presOf" srcId="{921B8998-7676-46CB-BA09-FC607BB20E20}" destId="{07B23DEF-E629-40AA-B290-4D66BA3FA2C1}" srcOrd="0" destOrd="1" presId="urn:microsoft.com/office/officeart/2005/8/layout/vList2"/>
    <dgm:cxn modelId="{293D0505-E5C9-4CC2-AEA9-AC69700A1A9C}" type="presParOf" srcId="{BC3DBBB7-85CE-4A13-AADE-13188EF138CA}" destId="{CBC95680-F781-4208-8381-BBFBCD455FD2}" srcOrd="0" destOrd="0" presId="urn:microsoft.com/office/officeart/2005/8/layout/vList2"/>
    <dgm:cxn modelId="{03459B10-54E5-47C6-9AB4-78444038A15E}" type="presParOf" srcId="{BC3DBBB7-85CE-4A13-AADE-13188EF138CA}" destId="{07B23DEF-E629-40AA-B290-4D66BA3FA2C1}" srcOrd="1" destOrd="0" presId="urn:microsoft.com/office/officeart/2005/8/layout/vList2"/>
    <dgm:cxn modelId="{16C16675-3DEE-49B5-AAD2-9E386AE58DEE}" type="presParOf" srcId="{BC3DBBB7-85CE-4A13-AADE-13188EF138CA}" destId="{9059D17F-1716-4F64-A677-49CCCE41402A}" srcOrd="2" destOrd="0" presId="urn:microsoft.com/office/officeart/2005/8/layout/vList2"/>
    <dgm:cxn modelId="{599478E3-FB9B-4236-A158-054E5139A6EA}" type="presParOf" srcId="{BC3DBBB7-85CE-4A13-AADE-13188EF138CA}" destId="{FD4857A6-701E-4FCF-BDA5-E63EFBF4A8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A8A6-25BE-44F4-98D8-CBEB1B329E82}">
      <dsp:nvSpPr>
        <dsp:cNvPr id="0" name=""/>
        <dsp:cNvSpPr/>
      </dsp:nvSpPr>
      <dsp:spPr>
        <a:xfrm rot="5400000">
          <a:off x="2857496" y="141139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8873-57C3-436F-9D78-A15527C4A0BA}">
      <dsp:nvSpPr>
        <dsp:cNvPr id="0" name=""/>
        <dsp:cNvSpPr/>
      </dsp:nvSpPr>
      <dsp:spPr>
        <a:xfrm>
          <a:off x="2526783" y="27676"/>
          <a:ext cx="2101336" cy="14708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L’individuazione delle Dimensioni di Valore</a:t>
          </a:r>
        </a:p>
      </dsp:txBody>
      <dsp:txXfrm>
        <a:off x="2598598" y="99491"/>
        <a:ext cx="1957706" cy="1327237"/>
      </dsp:txXfrm>
    </dsp:sp>
    <dsp:sp modelId="{171CB806-F415-4003-8BE0-92F92EEAD4F6}">
      <dsp:nvSpPr>
        <dsp:cNvPr id="0" name=""/>
        <dsp:cNvSpPr/>
      </dsp:nvSpPr>
      <dsp:spPr>
        <a:xfrm>
          <a:off x="4628120" y="16795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Caratteristiche positive che lo identificano e lo differenziano rispetto ad altre iniziative relative allo stesso ambito di intervento</a:t>
          </a:r>
        </a:p>
      </dsp:txBody>
      <dsp:txXfrm>
        <a:off x="4628120" y="167957"/>
        <a:ext cx="1528312" cy="1188820"/>
      </dsp:txXfrm>
    </dsp:sp>
    <dsp:sp modelId="{188E0C39-2FD5-4282-962A-9AB295268477}">
      <dsp:nvSpPr>
        <dsp:cNvPr id="0" name=""/>
        <dsp:cNvSpPr/>
      </dsp:nvSpPr>
      <dsp:spPr>
        <a:xfrm rot="5400000">
          <a:off x="4599728" y="306366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81498"/>
            <a:satOff val="53081"/>
            <a:lumOff val="14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F7BF3-C7C2-48BA-8061-3D4DD74DC32C}">
      <dsp:nvSpPr>
        <dsp:cNvPr id="0" name=""/>
        <dsp:cNvSpPr/>
      </dsp:nvSpPr>
      <dsp:spPr>
        <a:xfrm>
          <a:off x="4269014" y="1679946"/>
          <a:ext cx="2101336" cy="14708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La definizione dell’ecosistema relazionale</a:t>
          </a:r>
        </a:p>
      </dsp:txBody>
      <dsp:txXfrm>
        <a:off x="4340829" y="1751761"/>
        <a:ext cx="1957706" cy="1327237"/>
      </dsp:txXfrm>
    </dsp:sp>
    <dsp:sp modelId="{8F1ED665-8148-49B8-8FA3-9719625ED270}">
      <dsp:nvSpPr>
        <dsp:cNvPr id="0" name=""/>
        <dsp:cNvSpPr/>
      </dsp:nvSpPr>
      <dsp:spPr>
        <a:xfrm>
          <a:off x="6370351" y="182022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Qualifichiamo la relazione che abbiamo con le persone e le organizzazioni con cui siamo in relazione</a:t>
          </a:r>
        </a:p>
      </dsp:txBody>
      <dsp:txXfrm>
        <a:off x="6370351" y="1820227"/>
        <a:ext cx="1528312" cy="1188820"/>
      </dsp:txXfrm>
    </dsp:sp>
    <dsp:sp modelId="{460EDCB5-4E38-4AE9-A2CD-5D65EE110A26}">
      <dsp:nvSpPr>
        <dsp:cNvPr id="0" name=""/>
        <dsp:cNvSpPr/>
      </dsp:nvSpPr>
      <dsp:spPr>
        <a:xfrm>
          <a:off x="6011246" y="3332216"/>
          <a:ext cx="2101336" cy="147086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Lo strumento della Catena del Valore dell’impatto e il passaggio agli indicatori</a:t>
          </a:r>
        </a:p>
      </dsp:txBody>
      <dsp:txXfrm>
        <a:off x="6083061" y="3404031"/>
        <a:ext cx="1957706" cy="1327237"/>
      </dsp:txXfrm>
    </dsp:sp>
    <dsp:sp modelId="{85E33C91-FCB4-404C-9533-261E25415D97}">
      <dsp:nvSpPr>
        <dsp:cNvPr id="0" name=""/>
        <dsp:cNvSpPr/>
      </dsp:nvSpPr>
      <dsp:spPr>
        <a:xfrm>
          <a:off x="8112583" y="347249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Letteratura: modelli logici basati sul processo + approccio partecipativo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Set di indicatori quali-quantitativi</a:t>
          </a:r>
        </a:p>
      </dsp:txBody>
      <dsp:txXfrm>
        <a:off x="8112583" y="3472497"/>
        <a:ext cx="1528312" cy="1188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A8A6-25BE-44F4-98D8-CBEB1B329E82}">
      <dsp:nvSpPr>
        <dsp:cNvPr id="0" name=""/>
        <dsp:cNvSpPr/>
      </dsp:nvSpPr>
      <dsp:spPr>
        <a:xfrm rot="5400000">
          <a:off x="2857496" y="141139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8873-57C3-436F-9D78-A15527C4A0BA}">
      <dsp:nvSpPr>
        <dsp:cNvPr id="0" name=""/>
        <dsp:cNvSpPr/>
      </dsp:nvSpPr>
      <dsp:spPr>
        <a:xfrm>
          <a:off x="2526783" y="27676"/>
          <a:ext cx="2101336" cy="14708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L’individuazione delle Dimensioni di Valore</a:t>
          </a:r>
        </a:p>
      </dsp:txBody>
      <dsp:txXfrm>
        <a:off x="2598598" y="99491"/>
        <a:ext cx="1957706" cy="1327237"/>
      </dsp:txXfrm>
    </dsp:sp>
    <dsp:sp modelId="{171CB806-F415-4003-8BE0-92F92EEAD4F6}">
      <dsp:nvSpPr>
        <dsp:cNvPr id="0" name=""/>
        <dsp:cNvSpPr/>
      </dsp:nvSpPr>
      <dsp:spPr>
        <a:xfrm>
          <a:off x="4628120" y="16795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Caratteristiche positive che lo identificano e lo differenziano rispetto ad altre iniziative relative allo stesso ambito di intervento</a:t>
          </a:r>
        </a:p>
      </dsp:txBody>
      <dsp:txXfrm>
        <a:off x="4628120" y="167957"/>
        <a:ext cx="1528312" cy="1188820"/>
      </dsp:txXfrm>
    </dsp:sp>
    <dsp:sp modelId="{188E0C39-2FD5-4282-962A-9AB295268477}">
      <dsp:nvSpPr>
        <dsp:cNvPr id="0" name=""/>
        <dsp:cNvSpPr/>
      </dsp:nvSpPr>
      <dsp:spPr>
        <a:xfrm rot="5400000">
          <a:off x="4599728" y="306366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81498"/>
            <a:satOff val="53081"/>
            <a:lumOff val="14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F7BF3-C7C2-48BA-8061-3D4DD74DC32C}">
      <dsp:nvSpPr>
        <dsp:cNvPr id="0" name=""/>
        <dsp:cNvSpPr/>
      </dsp:nvSpPr>
      <dsp:spPr>
        <a:xfrm>
          <a:off x="4269014" y="1679946"/>
          <a:ext cx="2101336" cy="14708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La definizione dell’ecosistema relazionale</a:t>
          </a:r>
        </a:p>
      </dsp:txBody>
      <dsp:txXfrm>
        <a:off x="4340829" y="1751761"/>
        <a:ext cx="1957706" cy="1327237"/>
      </dsp:txXfrm>
    </dsp:sp>
    <dsp:sp modelId="{8F1ED665-8148-49B8-8FA3-9719625ED270}">
      <dsp:nvSpPr>
        <dsp:cNvPr id="0" name=""/>
        <dsp:cNvSpPr/>
      </dsp:nvSpPr>
      <dsp:spPr>
        <a:xfrm>
          <a:off x="6370351" y="182022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Qualifichiamo la relazione che abbiamo con le persone e le organizzazioni con cui siamo in relazione</a:t>
          </a:r>
        </a:p>
      </dsp:txBody>
      <dsp:txXfrm>
        <a:off x="6370351" y="1820227"/>
        <a:ext cx="1528312" cy="1188820"/>
      </dsp:txXfrm>
    </dsp:sp>
    <dsp:sp modelId="{460EDCB5-4E38-4AE9-A2CD-5D65EE110A26}">
      <dsp:nvSpPr>
        <dsp:cNvPr id="0" name=""/>
        <dsp:cNvSpPr/>
      </dsp:nvSpPr>
      <dsp:spPr>
        <a:xfrm>
          <a:off x="6011246" y="3332216"/>
          <a:ext cx="2101336" cy="147086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Lo strumento della Catena del Valore dell’impatto e il passaggio agli indicatori</a:t>
          </a:r>
        </a:p>
      </dsp:txBody>
      <dsp:txXfrm>
        <a:off x="6083061" y="3404031"/>
        <a:ext cx="1957706" cy="1327237"/>
      </dsp:txXfrm>
    </dsp:sp>
    <dsp:sp modelId="{85E33C91-FCB4-404C-9533-261E25415D97}">
      <dsp:nvSpPr>
        <dsp:cNvPr id="0" name=""/>
        <dsp:cNvSpPr/>
      </dsp:nvSpPr>
      <dsp:spPr>
        <a:xfrm>
          <a:off x="8112583" y="347249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Letteratura: modelli logici basati sul processo + approccio partecipativo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Set di indicatori quali-quantitativi</a:t>
          </a:r>
        </a:p>
      </dsp:txBody>
      <dsp:txXfrm>
        <a:off x="8112583" y="3472497"/>
        <a:ext cx="1528312" cy="1188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707F9-0AAF-4A59-9C8E-81AD4EC1C4C3}">
      <dsp:nvSpPr>
        <dsp:cNvPr id="0" name=""/>
        <dsp:cNvSpPr/>
      </dsp:nvSpPr>
      <dsp:spPr>
        <a:xfrm>
          <a:off x="0" y="0"/>
          <a:ext cx="4490407" cy="5592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Rete territoriale densa</a:t>
          </a:r>
          <a:r>
            <a:rPr lang="it-IT" sz="1050" kern="1200" dirty="0">
              <a:latin typeface="Gadugi" panose="020B0502040204020203" pitchFamily="34" charset="0"/>
              <a:ea typeface="Gadugi" panose="020B0502040204020203" pitchFamily="34" charset="0"/>
            </a:rPr>
            <a:t>, complessa ed </a:t>
          </a: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eterogenea e </a:t>
          </a:r>
          <a:r>
            <a:rPr lang="it-IT" sz="1050" b="0" kern="1200" dirty="0">
              <a:latin typeface="Gadugi" panose="020B0502040204020203" pitchFamily="34" charset="0"/>
              <a:ea typeface="Gadugi" panose="020B0502040204020203" pitchFamily="34" charset="0"/>
            </a:rPr>
            <a:t>un’</a:t>
          </a: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azione integrata, sistemica e cooperativa</a:t>
          </a:r>
          <a:endParaRPr lang="it-IT" sz="1050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27301" y="27301"/>
        <a:ext cx="4435805" cy="504660"/>
      </dsp:txXfrm>
    </dsp:sp>
    <dsp:sp modelId="{B3EEAE75-BAE3-41B0-A37F-D5A930ECFB58}">
      <dsp:nvSpPr>
        <dsp:cNvPr id="0" name=""/>
        <dsp:cNvSpPr/>
      </dsp:nvSpPr>
      <dsp:spPr>
        <a:xfrm>
          <a:off x="0" y="748962"/>
          <a:ext cx="4490407" cy="6483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latin typeface="Gadugi" panose="020B0502040204020203" pitchFamily="34" charset="0"/>
              <a:ea typeface="Gadugi" panose="020B0502040204020203" pitchFamily="34" charset="0"/>
            </a:rPr>
            <a:t>Innovazione sociale, modellizzazione e territorializzazione</a:t>
          </a:r>
        </a:p>
      </dsp:txBody>
      <dsp:txXfrm>
        <a:off x="31650" y="780612"/>
        <a:ext cx="4427107" cy="585055"/>
      </dsp:txXfrm>
    </dsp:sp>
    <dsp:sp modelId="{78587B75-F16D-4701-AAD9-063D65D07257}">
      <dsp:nvSpPr>
        <dsp:cNvPr id="0" name=""/>
        <dsp:cNvSpPr/>
      </dsp:nvSpPr>
      <dsp:spPr>
        <a:xfrm>
          <a:off x="0" y="1491032"/>
          <a:ext cx="4490407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Personalizzazione e </a:t>
          </a:r>
          <a:r>
            <a:rPr lang="it-IT" sz="1050" b="0" kern="1200" dirty="0">
              <a:latin typeface="Gadugi" panose="020B0502040204020203" pitchFamily="34" charset="0"/>
              <a:ea typeface="Gadugi" panose="020B0502040204020203" pitchFamily="34" charset="0"/>
            </a:rPr>
            <a:t>un approccio </a:t>
          </a: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multidimensionale alla</a:t>
          </a:r>
          <a:r>
            <a:rPr lang="it-IT" sz="1050" kern="1200" dirty="0">
              <a:latin typeface="Gadugi" panose="020B0502040204020203" pitchFamily="34" charset="0"/>
              <a:ea typeface="Gadugi" panose="020B0502040204020203" pitchFamily="34" charset="0"/>
            </a:rPr>
            <a:t> </a:t>
          </a: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presa in carico</a:t>
          </a:r>
          <a:endParaRPr lang="it-IT" sz="1050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9295" y="1530327"/>
        <a:ext cx="4411817" cy="726370"/>
      </dsp:txXfrm>
    </dsp:sp>
    <dsp:sp modelId="{3E290A3E-85E4-478F-B06C-C420D546350C}">
      <dsp:nvSpPr>
        <dsp:cNvPr id="0" name=""/>
        <dsp:cNvSpPr/>
      </dsp:nvSpPr>
      <dsp:spPr>
        <a:xfrm>
          <a:off x="0" y="2419832"/>
          <a:ext cx="4490407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Valorizzazione della persona come fine e metodo</a:t>
          </a:r>
          <a:endParaRPr lang="it-IT" sz="1050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9295" y="2459127"/>
        <a:ext cx="4411817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A8A6-25BE-44F4-98D8-CBEB1B329E82}">
      <dsp:nvSpPr>
        <dsp:cNvPr id="0" name=""/>
        <dsp:cNvSpPr/>
      </dsp:nvSpPr>
      <dsp:spPr>
        <a:xfrm rot="5400000">
          <a:off x="2857496" y="141139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8873-57C3-436F-9D78-A15527C4A0BA}">
      <dsp:nvSpPr>
        <dsp:cNvPr id="0" name=""/>
        <dsp:cNvSpPr/>
      </dsp:nvSpPr>
      <dsp:spPr>
        <a:xfrm>
          <a:off x="2526783" y="27676"/>
          <a:ext cx="2101336" cy="14708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L’individuazione delle Dimensioni di Valore</a:t>
          </a:r>
        </a:p>
      </dsp:txBody>
      <dsp:txXfrm>
        <a:off x="2598598" y="99491"/>
        <a:ext cx="1957706" cy="1327237"/>
      </dsp:txXfrm>
    </dsp:sp>
    <dsp:sp modelId="{171CB806-F415-4003-8BE0-92F92EEAD4F6}">
      <dsp:nvSpPr>
        <dsp:cNvPr id="0" name=""/>
        <dsp:cNvSpPr/>
      </dsp:nvSpPr>
      <dsp:spPr>
        <a:xfrm>
          <a:off x="4628120" y="16795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Caratteristiche positive che lo identificano e lo differenziano rispetto ad altre iniziative relative allo stesso ambito di intervento</a:t>
          </a:r>
        </a:p>
      </dsp:txBody>
      <dsp:txXfrm>
        <a:off x="4628120" y="167957"/>
        <a:ext cx="1528312" cy="1188820"/>
      </dsp:txXfrm>
    </dsp:sp>
    <dsp:sp modelId="{188E0C39-2FD5-4282-962A-9AB295268477}">
      <dsp:nvSpPr>
        <dsp:cNvPr id="0" name=""/>
        <dsp:cNvSpPr/>
      </dsp:nvSpPr>
      <dsp:spPr>
        <a:xfrm rot="5400000">
          <a:off x="4599728" y="306366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81498"/>
            <a:satOff val="53081"/>
            <a:lumOff val="14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F7BF3-C7C2-48BA-8061-3D4DD74DC32C}">
      <dsp:nvSpPr>
        <dsp:cNvPr id="0" name=""/>
        <dsp:cNvSpPr/>
      </dsp:nvSpPr>
      <dsp:spPr>
        <a:xfrm>
          <a:off x="4269014" y="1679946"/>
          <a:ext cx="2101336" cy="14708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La definizione dell’ecosistema relazionale</a:t>
          </a:r>
        </a:p>
      </dsp:txBody>
      <dsp:txXfrm>
        <a:off x="4340829" y="1751761"/>
        <a:ext cx="1957706" cy="1327237"/>
      </dsp:txXfrm>
    </dsp:sp>
    <dsp:sp modelId="{8F1ED665-8148-49B8-8FA3-9719625ED270}">
      <dsp:nvSpPr>
        <dsp:cNvPr id="0" name=""/>
        <dsp:cNvSpPr/>
      </dsp:nvSpPr>
      <dsp:spPr>
        <a:xfrm>
          <a:off x="6370351" y="182022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Qualifichiamo la relazione che abbiamo con le persone e le organizzazioni con cui siamo in relazione </a:t>
          </a:r>
        </a:p>
      </dsp:txBody>
      <dsp:txXfrm>
        <a:off x="6370351" y="1820227"/>
        <a:ext cx="1528312" cy="1188820"/>
      </dsp:txXfrm>
    </dsp:sp>
    <dsp:sp modelId="{460EDCB5-4E38-4AE9-A2CD-5D65EE110A26}">
      <dsp:nvSpPr>
        <dsp:cNvPr id="0" name=""/>
        <dsp:cNvSpPr/>
      </dsp:nvSpPr>
      <dsp:spPr>
        <a:xfrm>
          <a:off x="6011246" y="3332216"/>
          <a:ext cx="2101336" cy="147086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Lo strumento della Catena del Valore dell’impatto e il passaggio agli indicatori</a:t>
          </a:r>
        </a:p>
      </dsp:txBody>
      <dsp:txXfrm>
        <a:off x="6083061" y="3404031"/>
        <a:ext cx="1957706" cy="1327237"/>
      </dsp:txXfrm>
    </dsp:sp>
    <dsp:sp modelId="{85E33C91-FCB4-404C-9533-261E25415D97}">
      <dsp:nvSpPr>
        <dsp:cNvPr id="0" name=""/>
        <dsp:cNvSpPr/>
      </dsp:nvSpPr>
      <dsp:spPr>
        <a:xfrm>
          <a:off x="8112583" y="347249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Letteratura: modelli logici basati sul processo + approccio partecipativo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Set di indicatori quali-quantitativi</a:t>
          </a:r>
        </a:p>
      </dsp:txBody>
      <dsp:txXfrm>
        <a:off x="8112583" y="3472497"/>
        <a:ext cx="1528312" cy="1188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5680-F781-4208-8381-BBFBCD455FD2}">
      <dsp:nvSpPr>
        <dsp:cNvPr id="0" name=""/>
        <dsp:cNvSpPr/>
      </dsp:nvSpPr>
      <dsp:spPr>
        <a:xfrm>
          <a:off x="0" y="0"/>
          <a:ext cx="6430472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La valenza strategica della valutazione per il progetto Staff di Prossimità di Fondazione </a:t>
          </a:r>
          <a:r>
            <a:rPr lang="it-IT" sz="2100" kern="1200" cap="all" baseline="0" dirty="0" err="1"/>
            <a:t>è</a:t>
          </a:r>
          <a:r>
            <a:rPr lang="it-IT" sz="2100" kern="1200" dirty="0" err="1"/>
            <a:t>bbene</a:t>
          </a:r>
          <a:r>
            <a:rPr lang="it-IT" sz="2100" kern="1200" dirty="0"/>
            <a:t>:</a:t>
          </a:r>
        </a:p>
      </dsp:txBody>
      <dsp:txXfrm>
        <a:off x="39580" y="39580"/>
        <a:ext cx="6351312" cy="731649"/>
      </dsp:txXfrm>
    </dsp:sp>
    <dsp:sp modelId="{07B23DEF-E629-40AA-B290-4D66BA3FA2C1}">
      <dsp:nvSpPr>
        <dsp:cNvPr id="0" name=""/>
        <dsp:cNvSpPr/>
      </dsp:nvSpPr>
      <dsp:spPr>
        <a:xfrm>
          <a:off x="0" y="904177"/>
          <a:ext cx="6430472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6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Il riorientamento delle attività nella seconda annualità (focus su giovani e imprenditorialità)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La sistematizzazione della raccolta dati attraverso una piattaforma digitale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Creazione consapevolezza e competenze dello staff</a:t>
          </a:r>
        </a:p>
      </dsp:txBody>
      <dsp:txXfrm>
        <a:off x="0" y="904177"/>
        <a:ext cx="6430472" cy="1217160"/>
      </dsp:txXfrm>
    </dsp:sp>
    <dsp:sp modelId="{9059D17F-1716-4F64-A677-49CCCE41402A}">
      <dsp:nvSpPr>
        <dsp:cNvPr id="0" name=""/>
        <dsp:cNvSpPr/>
      </dsp:nvSpPr>
      <dsp:spPr>
        <a:xfrm>
          <a:off x="0" y="2121337"/>
          <a:ext cx="6430472" cy="810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Apprendimenti e sviluppi futuri</a:t>
          </a:r>
        </a:p>
      </dsp:txBody>
      <dsp:txXfrm>
        <a:off x="39580" y="2160917"/>
        <a:ext cx="6351312" cy="731649"/>
      </dsp:txXfrm>
    </dsp:sp>
    <dsp:sp modelId="{FD4857A6-701E-4FCF-BDA5-E63EFBF4A8A3}">
      <dsp:nvSpPr>
        <dsp:cNvPr id="0" name=""/>
        <dsp:cNvSpPr/>
      </dsp:nvSpPr>
      <dsp:spPr>
        <a:xfrm>
          <a:off x="0" y="2932147"/>
          <a:ext cx="6430472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6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Non basta una piattaforma, ci vuole un approccio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Comunicazione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Frammentazione annuale</a:t>
          </a:r>
        </a:p>
      </dsp:txBody>
      <dsp:txXfrm>
        <a:off x="0" y="2932147"/>
        <a:ext cx="6430472" cy="78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192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6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olab.org/impact-evaluation-impatt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2757</Words>
  <Application>Microsoft Office PowerPoint</Application>
  <PresentationFormat>Widescreen</PresentationFormat>
  <Paragraphs>360</Paragraphs>
  <Slides>45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21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45</vt:i4>
      </vt:variant>
    </vt:vector>
  </HeadingPairs>
  <TitlesOfParts>
    <vt:vector size="71" baseType="lpstr">
      <vt:lpstr>Arial</vt:lpstr>
      <vt:lpstr>Calibri</vt:lpstr>
      <vt:lpstr>Calibri Light</vt:lpstr>
      <vt:lpstr>Century Gothic</vt:lpstr>
      <vt:lpstr>DIN Pro Bold</vt:lpstr>
      <vt:lpstr>DINPro-Black</vt:lpstr>
      <vt:lpstr>DINPro-Bold</vt:lpstr>
      <vt:lpstr>DINPro-Italic</vt:lpstr>
      <vt:lpstr>DINPro-Regular</vt:lpstr>
      <vt:lpstr>Gadugi</vt:lpstr>
      <vt:lpstr>Helvetica Neue</vt:lpstr>
      <vt:lpstr>Helvetica Neue Medium</vt:lpstr>
      <vt:lpstr>Lato</vt:lpstr>
      <vt:lpstr>Lucida Console</vt:lpstr>
      <vt:lpstr>Raleway</vt:lpstr>
      <vt:lpstr>Symbol</vt:lpstr>
      <vt:lpstr>Times New Roman</vt:lpstr>
      <vt:lpstr>Times Roman</vt:lpstr>
      <vt:lpstr>Trebuchet MS</vt:lpstr>
      <vt:lpstr>Wingdings</vt:lpstr>
      <vt:lpstr>Wingdings 3</vt:lpstr>
      <vt:lpstr>Tema di Office</vt:lpstr>
      <vt:lpstr>Sfaccettatura</vt:lpstr>
      <vt:lpstr>21_BasicWhite</vt:lpstr>
      <vt:lpstr>1_Tema di Office</vt:lpstr>
      <vt:lpstr>Antonio template</vt:lpstr>
      <vt:lpstr>Presentazione standard di PowerPoint</vt:lpstr>
      <vt:lpstr>Introduzione. Condizioni per un buon percorso valutativo</vt:lpstr>
      <vt:lpstr>Valutazione finale e valutazione d’impatto </vt:lpstr>
      <vt:lpstr>Una condizione importante per una buona valutazione</vt:lpstr>
      <vt:lpstr>Perché questa condizione?</vt:lpstr>
      <vt:lpstr>Una buona pratica</vt:lpstr>
      <vt:lpstr>Un grafico</vt:lpstr>
      <vt:lpstr>IMPATTO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Impatto e valutazione</vt:lpstr>
      <vt:lpstr>La necessaria visione ecosistemica e contributiva per la generazione e valutazione di impatto</vt:lpstr>
      <vt:lpstr>Le fasi della valutazione</vt:lpstr>
      <vt:lpstr>Le fasi della valutazione</vt:lpstr>
      <vt:lpstr>Le fasi della valutazione</vt:lpstr>
      <vt:lpstr>La catena del valore dell’impatto</vt:lpstr>
      <vt:lpstr>Il passaggio agli indicatori</vt:lpstr>
      <vt:lpstr>Un’approccio alla valutazione orientato al capacity building </vt:lpstr>
      <vt:lpstr>Grazie!</vt:lpstr>
      <vt:lpstr>La valutazione del Progetto Cambia Terra  di Action Aid – Labsus   Augusto Vino – 17 novembre 2022</vt:lpstr>
      <vt:lpstr>Il progetto</vt:lpstr>
      <vt:lpstr>La teoria dell’intervento del progetto – le cause</vt:lpstr>
      <vt:lpstr>La teoria dell’intervento del progetto – la strategia</vt:lpstr>
      <vt:lpstr>I risultati attesi dell’intervento</vt:lpstr>
      <vt:lpstr>Il dispositivo</vt:lpstr>
      <vt:lpstr>Le domande valutative</vt:lpstr>
      <vt:lpstr>L’attività di valutazione</vt:lpstr>
      <vt:lpstr>Lo spazio dei risultati</vt:lpstr>
      <vt:lpstr>Gli indicatori</vt:lpstr>
      <vt:lpstr>In conclusione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CORRADINO LUCA</dc:creator>
  <cp:lastModifiedBy>CORRADINO LUCA</cp:lastModifiedBy>
  <cp:revision>10</cp:revision>
  <dcterms:created xsi:type="dcterms:W3CDTF">2021-11-16T06:36:38Z</dcterms:created>
  <dcterms:modified xsi:type="dcterms:W3CDTF">2022-12-15T10:35:22Z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etDate">
    <vt:lpwstr>2021-11-16T06:36:38Z</vt:lpwstr>
  </property>
  <property fmtid="{D5CDD505-2E9C-101B-9397-08002B2CF9AE}" pid="4" name="MSIP_Label_5f5fe31f-9de1-4167-a753-111c0df8115f_Method">
    <vt:lpwstr>Standard</vt:lpwstr>
  </property>
  <property fmtid="{D5CDD505-2E9C-101B-9397-08002B2CF9AE}" pid="5" name="MSIP_Label_5f5fe31f-9de1-4167-a753-111c0df8115f_Name">
    <vt:lpwstr>5f5fe31f-9de1-4167-a753-111c0df8115f</vt:lpwstr>
  </property>
  <property fmtid="{D5CDD505-2E9C-101B-9397-08002B2CF9AE}" pid="6" name="MSIP_Label_5f5fe31f-9de1-4167-a753-111c0df8115f_SiteId">
    <vt:lpwstr>cc4baf00-15c9-48dd-9f59-88c98bde2be7</vt:lpwstr>
  </property>
  <property fmtid="{D5CDD505-2E9C-101B-9397-08002B2CF9AE}" pid="7" name="MSIP_Label_5f5fe31f-9de1-4167-a753-111c0df8115f_ActionId">
    <vt:lpwstr>0ea96beb-1aba-4d83-b051-f5ff51e0a102</vt:lpwstr>
  </property>
  <property fmtid="{D5CDD505-2E9C-101B-9397-08002B2CF9AE}" pid="8" name="MSIP_Label_5f5fe31f-9de1-4167-a753-111c0df8115f_ContentBits">
    <vt:lpwstr>0</vt:lpwstr>
  </property>
  <property fmtid="{D5CDD505-2E9C-101B-9397-08002B2CF9AE}" pid="9" name="ContentTypeId">
    <vt:lpwstr>0x010100559EBD112DA2844898454BDAD949EE15</vt:lpwstr>
  </property>
</Properties>
</file>